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7" r:id="rId5"/>
    <p:sldId id="258" r:id="rId6"/>
    <p:sldId id="270" r:id="rId7"/>
    <p:sldId id="259" r:id="rId8"/>
    <p:sldId id="261" r:id="rId9"/>
    <p:sldId id="262" r:id="rId10"/>
    <p:sldId id="271" r:id="rId11"/>
    <p:sldId id="260" r:id="rId12"/>
    <p:sldId id="263" r:id="rId13"/>
    <p:sldId id="264" r:id="rId14"/>
    <p:sldId id="274" r:id="rId15"/>
    <p:sldId id="273" r:id="rId16"/>
    <p:sldId id="275" r:id="rId17"/>
    <p:sldId id="276" r:id="rId18"/>
    <p:sldId id="277" r:id="rId19"/>
    <p:sldId id="278" r:id="rId20"/>
    <p:sldId id="279" r:id="rId21"/>
    <p:sldId id="280" r:id="rId22"/>
    <p:sldId id="281" r:id="rId23"/>
    <p:sldId id="282" r:id="rId24"/>
    <p:sldId id="269"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A82"/>
    <a:srgbClr val="1A1D2E"/>
    <a:srgbClr val="DCDCDC"/>
    <a:srgbClr val="3FFFFA"/>
    <a:srgbClr val="FFAD69"/>
    <a:srgbClr val="E1F4FF"/>
    <a:srgbClr val="CCECFF"/>
    <a:srgbClr val="CCFFFF"/>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085" autoAdjust="0"/>
    <p:restoredTop sz="94700" autoAdjust="0"/>
  </p:normalViewPr>
  <p:slideViewPr>
    <p:cSldViewPr snapToGrid="0">
      <p:cViewPr varScale="1">
        <p:scale>
          <a:sx n="84" d="100"/>
          <a:sy n="84" d="100"/>
        </p:scale>
        <p:origin x="-45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3C366-4744-4867-9D54-932918B128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4FEC11EC-FE2E-4085-850A-A88064B66AE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200" b="0" dirty="0" smtClean="0">
              <a:latin typeface="微軟正黑體" panose="020B0604030504040204" pitchFamily="34" charset="-120"/>
              <a:ea typeface="微軟正黑體" panose="020B0604030504040204" pitchFamily="34" charset="-120"/>
            </a:rPr>
            <a:t>瀏覽活動</a:t>
          </a:r>
          <a:r>
            <a:rPr lang="en-US" altLang="zh-TW" sz="1200" b="0" dirty="0" smtClean="0">
              <a:latin typeface="微軟正黑體" panose="020B0604030504040204" pitchFamily="34" charset="-120"/>
              <a:ea typeface="微軟正黑體" panose="020B0604030504040204" pitchFamily="34" charset="-120"/>
            </a:rPr>
            <a:t>Banner</a:t>
          </a:r>
          <a:endParaRPr lang="zh-TW" altLang="en-US" sz="1200" b="0" dirty="0">
            <a:latin typeface="微軟正黑體" panose="020B0604030504040204" pitchFamily="34" charset="-120"/>
            <a:ea typeface="微軟正黑體" panose="020B0604030504040204" pitchFamily="34" charset="-120"/>
          </a:endParaRPr>
        </a:p>
      </dgm:t>
    </dgm:pt>
    <dgm:pt modelId="{34D285DD-8FCF-41CE-A4EB-DEDC205840ED}" type="parTrans" cxnId="{8DAAE597-EAA5-4361-86B0-1C33545F90E6}">
      <dgm:prSet/>
      <dgm:spPr/>
      <dgm:t>
        <a:bodyPr/>
        <a:lstStyle/>
        <a:p>
          <a:endParaRPr lang="zh-TW" altLang="en-US"/>
        </a:p>
      </dgm:t>
    </dgm:pt>
    <dgm:pt modelId="{D0695FE3-8BC1-497D-9041-F0CF6C478964}" type="sibTrans" cxnId="{8DAAE597-EAA5-4361-86B0-1C33545F90E6}">
      <dgm:prSet/>
      <dgm:spPr/>
      <dgm:t>
        <a:bodyPr/>
        <a:lstStyle/>
        <a:p>
          <a:endParaRPr lang="zh-TW" altLang="en-US"/>
        </a:p>
      </dgm:t>
    </dgm:pt>
    <dgm:pt modelId="{B09CCB20-6B64-4194-98DB-64421AF65DA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1</a:t>
          </a:r>
          <a:r>
            <a:rPr lang="zh-TW" altLang="en-US" sz="1400" dirty="0" smtClean="0">
              <a:latin typeface="Kaiso-Next-B" panose="02000700000000000000" pitchFamily="50" charset="-128"/>
              <a:ea typeface="Kaiso-Next-B" panose="02000700000000000000" pitchFamily="50" charset="-128"/>
            </a:rPr>
            <a:t> </a:t>
          </a:r>
          <a:r>
            <a:rPr lang="zh-TW" altLang="en-US" sz="1400" dirty="0" smtClean="0">
              <a:latin typeface="微軟正黑體" panose="020B0604030504040204" pitchFamily="34" charset="-120"/>
              <a:ea typeface="微軟正黑體" panose="020B0604030504040204" pitchFamily="34" charset="-120"/>
            </a:rPr>
            <a:t>瀏覽園區地圖</a:t>
          </a:r>
          <a:endParaRPr lang="zh-TW" altLang="en-US" sz="1400" dirty="0">
            <a:latin typeface="微軟正黑體" panose="020B0604030504040204" pitchFamily="34" charset="-120"/>
            <a:ea typeface="微軟正黑體" panose="020B0604030504040204" pitchFamily="34" charset="-120"/>
          </a:endParaRPr>
        </a:p>
      </dgm:t>
    </dgm:pt>
    <dgm:pt modelId="{08972CDE-0F99-40ED-BE4E-1FB28A00B93D}" type="parTrans" cxnId="{E54FB680-9676-41FD-B1DC-263B14B6A994}">
      <dgm:prSet>
        <dgm:style>
          <a:lnRef idx="2">
            <a:schemeClr val="accent2">
              <a:shade val="50000"/>
            </a:schemeClr>
          </a:lnRef>
          <a:fillRef idx="1">
            <a:schemeClr val="accent2"/>
          </a:fillRef>
          <a:effectRef idx="0">
            <a:schemeClr val="accent2"/>
          </a:effectRef>
          <a:fontRef idx="minor">
            <a:schemeClr val="lt1"/>
          </a:fontRef>
        </dgm:style>
      </dgm:prSet>
      <dgm:spPr>
        <a:ln w="19050">
          <a:solidFill>
            <a:schemeClr val="accent2">
              <a:lumMod val="40000"/>
              <a:lumOff val="6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C972679B-FFEE-4052-97BB-534C0021C9B8}" type="sibTrans" cxnId="{E54FB680-9676-41FD-B1DC-263B14B6A994}">
      <dgm:prSet/>
      <dgm:spPr/>
      <dgm:t>
        <a:bodyPr/>
        <a:lstStyle/>
        <a:p>
          <a:endParaRPr lang="zh-TW" altLang="en-US"/>
        </a:p>
      </dgm:t>
    </dgm:pt>
    <dgm:pt modelId="{8A2668AA-FA6F-4B9B-ACD4-BF3AC80AD77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2 </a:t>
          </a:r>
          <a:r>
            <a:rPr lang="zh-TW" altLang="en-US" sz="1400" dirty="0" smtClean="0">
              <a:latin typeface="Kaiso-Next-B" panose="02000700000000000000" pitchFamily="50" charset="-128"/>
              <a:ea typeface="Kaiso-Next-B" panose="02000700000000000000" pitchFamily="50" charset="-128"/>
            </a:rPr>
            <a:t> </a:t>
          </a:r>
          <a:r>
            <a:rPr lang="zh-TW" altLang="en-US" sz="1400" dirty="0" smtClean="0">
              <a:latin typeface="微軟正黑體" panose="020B0604030504040204" pitchFamily="34" charset="-120"/>
              <a:ea typeface="微軟正黑體" panose="020B0604030504040204" pitchFamily="34" charset="-120"/>
            </a:rPr>
            <a:t>進入設施介紹</a:t>
          </a:r>
          <a:endParaRPr lang="en-US" altLang="zh-TW" sz="1400" dirty="0">
            <a:latin typeface="微軟正黑體" panose="020B0604030504040204" pitchFamily="34" charset="-120"/>
            <a:ea typeface="微軟正黑體" panose="020B0604030504040204" pitchFamily="34" charset="-120"/>
          </a:endParaRPr>
        </a:p>
      </dgm:t>
    </dgm:pt>
    <dgm:pt modelId="{502A7229-9553-466C-A3B7-1D4E4848F371}" type="parTrans" cxnId="{77DB60FE-424A-4B45-802F-4D152A8881FA}">
      <dgm:prSet>
        <dgm:style>
          <a:lnRef idx="2">
            <a:schemeClr val="accent2">
              <a:shade val="50000"/>
            </a:schemeClr>
          </a:lnRef>
          <a:fillRef idx="1">
            <a:schemeClr val="accent2"/>
          </a:fillRef>
          <a:effectRef idx="0">
            <a:schemeClr val="accent2"/>
          </a:effectRef>
          <a:fontRef idx="minor">
            <a:schemeClr val="lt1"/>
          </a:fontRef>
        </dgm:style>
      </dgm:prSet>
      <dgm:spPr>
        <a:ln w="25400"/>
      </dgm:spPr>
      <dgm:t>
        <a:bodyPr/>
        <a:lstStyle/>
        <a:p>
          <a:endParaRPr lang="zh-TW" altLang="en-US" sz="1800">
            <a:latin typeface="微軟正黑體" panose="020B0604030504040204" pitchFamily="34" charset="-120"/>
            <a:ea typeface="微軟正黑體" panose="020B0604030504040204" pitchFamily="34" charset="-120"/>
          </a:endParaRPr>
        </a:p>
      </dgm:t>
    </dgm:pt>
    <dgm:pt modelId="{EFB2704B-0226-4F99-8EAF-0504EA52DA35}" type="sibTrans" cxnId="{77DB60FE-424A-4B45-802F-4D152A8881FA}">
      <dgm:prSet/>
      <dgm:spPr/>
      <dgm:t>
        <a:bodyPr/>
        <a:lstStyle/>
        <a:p>
          <a:endParaRPr lang="zh-TW" altLang="en-US"/>
        </a:p>
      </dgm:t>
    </dgm:pt>
    <dgm:pt modelId="{D6DCDA05-E959-430E-B66A-54E8155CD8D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查看設施介紹</a:t>
          </a:r>
          <a:endParaRPr lang="en-US" altLang="zh-TW" sz="1200" dirty="0" smtClean="0">
            <a:latin typeface="微軟正黑體" panose="020B0604030504040204" pitchFamily="34" charset="-120"/>
            <a:ea typeface="微軟正黑體" panose="020B0604030504040204" pitchFamily="34" charset="-120"/>
          </a:endParaRPr>
        </a:p>
      </dgm:t>
    </dgm:pt>
    <dgm:pt modelId="{8C1D8236-7425-43CC-A26C-D6D327392CC7}" type="parTrans" cxnId="{A90B4FE4-0A68-4DDC-B66B-5B6D9DF4641A}">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32E3F82D-72DF-4E34-B6E2-7FC7FC15AC34}" type="sibTrans" cxnId="{A90B4FE4-0A68-4DDC-B66B-5B6D9DF4641A}">
      <dgm:prSet/>
      <dgm:spPr/>
      <dgm:t>
        <a:bodyPr/>
        <a:lstStyle/>
        <a:p>
          <a:endParaRPr lang="zh-TW" altLang="en-US"/>
        </a:p>
      </dgm:t>
    </dgm:pt>
    <dgm:pt modelId="{F50C012F-666F-4B97-8AC0-9F16EDEF1417}">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篩選適合</a:t>
          </a:r>
          <a:r>
            <a:rPr lang="zh-TW" altLang="en-US" sz="1200" dirty="0" smtClean="0">
              <a:latin typeface="微軟正黑體" panose="020B0604030504040204" pitchFamily="34" charset="-120"/>
              <a:ea typeface="微軟正黑體" panose="020B0604030504040204" pitchFamily="34" charset="-120"/>
            </a:rPr>
            <a:t>設施</a:t>
          </a:r>
          <a:endParaRPr lang="en-US" altLang="zh-TW" sz="1200" dirty="0">
            <a:latin typeface="微軟正黑體" panose="020B0604030504040204" pitchFamily="34" charset="-120"/>
            <a:ea typeface="微軟正黑體" panose="020B0604030504040204" pitchFamily="34" charset="-120"/>
          </a:endParaRPr>
        </a:p>
      </dgm:t>
    </dgm:pt>
    <dgm:pt modelId="{B8F5F4F8-7B7C-45D5-9E0C-BE9CC63E7256}" type="parTrans" cxnId="{557A5093-5AF5-449F-AC92-E262206713B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9C755E68-A542-45D2-B2FE-9DCD1EB96315}" type="sibTrans" cxnId="{557A5093-5AF5-449F-AC92-E262206713B7}">
      <dgm:prSet/>
      <dgm:spPr/>
      <dgm:t>
        <a:bodyPr/>
        <a:lstStyle/>
        <a:p>
          <a:endParaRPr lang="zh-TW" altLang="en-US"/>
        </a:p>
      </dgm:t>
    </dgm:pt>
    <dgm:pt modelId="{F0661100-0479-4B74-AE32-A7141C368E2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查詢活動月曆</a:t>
          </a:r>
          <a:endParaRPr lang="en-US" altLang="zh-TW" sz="1200" dirty="0">
            <a:latin typeface="微軟正黑體" panose="020B0604030504040204" pitchFamily="34" charset="-120"/>
            <a:ea typeface="微軟正黑體" panose="020B0604030504040204" pitchFamily="34" charset="-120"/>
          </a:endParaRPr>
        </a:p>
      </dgm:t>
    </dgm:pt>
    <dgm:pt modelId="{F3C88A03-CEA2-4793-818C-DE0F41871F25}" type="parTrans" cxnId="{B1E8DB81-7A9A-41AB-A5B3-89300C3537D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EB4E3653-23E0-4449-8988-D99B0CE70ED0}" type="sibTrans" cxnId="{B1E8DB81-7A9A-41AB-A5B3-89300C3537D7}">
      <dgm:prSet/>
      <dgm:spPr/>
      <dgm:t>
        <a:bodyPr/>
        <a:lstStyle/>
        <a:p>
          <a:endParaRPr lang="zh-TW" altLang="en-US"/>
        </a:p>
      </dgm:t>
    </dgm:pt>
    <dgm:pt modelId="{059F5A30-2D68-4C00-93CE-ADE88D323200}">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選購設施票券</a:t>
          </a:r>
          <a:endParaRPr lang="en-US" altLang="zh-TW" sz="1200" dirty="0">
            <a:latin typeface="微軟正黑體" panose="020B0604030504040204" pitchFamily="34" charset="-120"/>
            <a:ea typeface="微軟正黑體" panose="020B0604030504040204" pitchFamily="34" charset="-120"/>
          </a:endParaRPr>
        </a:p>
      </dgm:t>
    </dgm:pt>
    <dgm:pt modelId="{39FBFB6F-81E7-4823-9368-258EB85A1E54}" type="parTrans" cxnId="{157CC805-FDC6-4D05-95D4-34D1FFEB4B3F}">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EE1374D0-3AC8-4AB9-9C9A-FCC58CDD7D91}" type="sibTrans" cxnId="{157CC805-FDC6-4D05-95D4-34D1FFEB4B3F}">
      <dgm:prSet/>
      <dgm:spPr/>
      <dgm:t>
        <a:bodyPr/>
        <a:lstStyle/>
        <a:p>
          <a:endParaRPr lang="zh-TW" altLang="en-US"/>
        </a:p>
      </dgm:t>
    </dgm:pt>
    <dgm:pt modelId="{A93A97F8-E9F8-46A1-AA6B-EFA65001D6FF}">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登入／註冊</a:t>
          </a:r>
          <a:endParaRPr lang="zh-TW" altLang="en-US" sz="1400" b="0" dirty="0">
            <a:latin typeface="微軟正黑體" panose="020B0604030504040204" pitchFamily="34" charset="-120"/>
            <a:ea typeface="微軟正黑體" panose="020B0604030504040204" pitchFamily="34" charset="-120"/>
          </a:endParaRPr>
        </a:p>
      </dgm:t>
    </dgm:pt>
    <dgm:pt modelId="{299C7B1D-348A-421B-B03A-8819B01AB858}" type="parTrans" cxnId="{15E0A687-664B-4692-A99B-4B9218D27C95}">
      <dgm:prSet/>
      <dgm:spPr/>
      <dgm:t>
        <a:bodyPr/>
        <a:lstStyle/>
        <a:p>
          <a:endParaRPr lang="zh-TW" altLang="en-US"/>
        </a:p>
      </dgm:t>
    </dgm:pt>
    <dgm:pt modelId="{805CD955-369A-474B-9F33-1598B91BBC44}" type="sibTrans" cxnId="{15E0A687-664B-4692-A99B-4B9218D27C95}">
      <dgm:prSet/>
      <dgm:spPr/>
      <dgm:t>
        <a:bodyPr/>
        <a:lstStyle/>
        <a:p>
          <a:endParaRPr lang="zh-TW" altLang="en-US"/>
        </a:p>
      </dgm:t>
    </dgm:pt>
    <dgm:pt modelId="{6ABF111A-3CA1-41C7-903C-A7B36B4ECB1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b="0" dirty="0" smtClean="0">
              <a:latin typeface="Kaiso-Next-B" panose="02000700000000000000" pitchFamily="50" charset="-128"/>
              <a:ea typeface="Kaiso-Next-B" panose="02000700000000000000" pitchFamily="50" charset="-128"/>
            </a:rPr>
            <a:t>8</a:t>
          </a:r>
          <a:r>
            <a:rPr lang="zh-TW" altLang="en-US" sz="1400" b="0" dirty="0" smtClean="0">
              <a:latin typeface="微軟正黑體" panose="020B0604030504040204" pitchFamily="34" charset="-120"/>
              <a:ea typeface="微軟正黑體" panose="020B0604030504040204" pitchFamily="34" charset="-120"/>
            </a:rPr>
            <a:t> 瀏覽會員專區</a:t>
          </a:r>
          <a:endParaRPr lang="zh-TW" altLang="en-US" sz="1400" b="0" dirty="0">
            <a:latin typeface="微軟正黑體" panose="020B0604030504040204" pitchFamily="34" charset="-120"/>
            <a:ea typeface="微軟正黑體" panose="020B0604030504040204" pitchFamily="34" charset="-120"/>
          </a:endParaRPr>
        </a:p>
      </dgm:t>
    </dgm:pt>
    <dgm:pt modelId="{B1773930-9834-4CBF-AA11-12C35C217FFA}" type="parTrans" cxnId="{2A9277A8-F852-4605-9E63-8E729271C1AB}">
      <dgm:prSet/>
      <dgm:spPr>
        <a:ln w="25400">
          <a:solidFill>
            <a:schemeClr val="accent2">
              <a:lumMod val="40000"/>
              <a:lumOff val="60000"/>
            </a:schemeClr>
          </a:solidFill>
        </a:ln>
      </dgm:spPr>
      <dgm:t>
        <a:bodyPr/>
        <a:lstStyle/>
        <a:p>
          <a:endParaRPr lang="zh-TW" altLang="en-US" sz="1800"/>
        </a:p>
      </dgm:t>
    </dgm:pt>
    <dgm:pt modelId="{E25661E7-31CE-4EBA-8F96-6A6981E9F53F}" type="sibTrans" cxnId="{2A9277A8-F852-4605-9E63-8E729271C1AB}">
      <dgm:prSet/>
      <dgm:spPr/>
      <dgm:t>
        <a:bodyPr/>
        <a:lstStyle/>
        <a:p>
          <a:endParaRPr lang="zh-TW" altLang="en-US"/>
        </a:p>
      </dgm:t>
    </dgm:pt>
    <dgm:pt modelId="{D6A8D803-2CE8-4222-88C4-53DFB29CA28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查看個人資料</a:t>
          </a:r>
          <a:endParaRPr lang="zh-TW" altLang="en-US" sz="1200" dirty="0">
            <a:latin typeface="微軟正黑體" panose="020B0604030504040204" pitchFamily="34" charset="-120"/>
            <a:ea typeface="微軟正黑體" panose="020B0604030504040204" pitchFamily="34" charset="-120"/>
          </a:endParaRPr>
        </a:p>
      </dgm:t>
    </dgm:pt>
    <dgm:pt modelId="{A57558C5-1D7A-4D87-8B22-C996FB9E2D90}" type="parTrans" cxnId="{BCB9B1FF-E296-4B3F-AAFD-1D5AD75560AE}">
      <dgm:prSet/>
      <dgm:spPr>
        <a:ln w="22225">
          <a:solidFill>
            <a:schemeClr val="accent1">
              <a:lumMod val="40000"/>
              <a:lumOff val="60000"/>
            </a:schemeClr>
          </a:solidFill>
        </a:ln>
      </dgm:spPr>
      <dgm:t>
        <a:bodyPr/>
        <a:lstStyle/>
        <a:p>
          <a:endParaRPr lang="zh-TW" altLang="en-US" sz="1800"/>
        </a:p>
      </dgm:t>
    </dgm:pt>
    <dgm:pt modelId="{BAF1A3A9-B0E5-43BD-B2DD-E6BB8238310C}" type="sibTrans" cxnId="{BCB9B1FF-E296-4B3F-AAFD-1D5AD75560AE}">
      <dgm:prSet/>
      <dgm:spPr/>
      <dgm:t>
        <a:bodyPr/>
        <a:lstStyle/>
        <a:p>
          <a:endParaRPr lang="zh-TW" altLang="en-US"/>
        </a:p>
      </dgm:t>
    </dgm:pt>
    <dgm:pt modelId="{F9F793F5-F04F-4AC6-A880-E1B6175BC59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b="0" dirty="0" smtClean="0">
              <a:latin typeface="微軟正黑體" panose="020B0604030504040204" pitchFamily="34" charset="-120"/>
              <a:ea typeface="微軟正黑體" panose="020B0604030504040204" pitchFamily="34" charset="-120"/>
            </a:rPr>
            <a:t>查看設施票券</a:t>
          </a:r>
          <a:endParaRPr lang="zh-TW" altLang="en-US" sz="1200" b="0" dirty="0">
            <a:latin typeface="微軟正黑體" panose="020B0604030504040204" pitchFamily="34" charset="-120"/>
            <a:ea typeface="微軟正黑體" panose="020B0604030504040204" pitchFamily="34" charset="-120"/>
          </a:endParaRPr>
        </a:p>
      </dgm:t>
    </dgm:pt>
    <dgm:pt modelId="{2DBBB821-A7D3-4FEC-929B-4BC64121747F}" type="parTrans" cxnId="{ABB07CFE-9D7E-4423-AE60-EED0C6EBFF51}">
      <dgm:prSet/>
      <dgm:spPr>
        <a:ln w="25400">
          <a:solidFill>
            <a:schemeClr val="accent1"/>
          </a:solidFill>
        </a:ln>
      </dgm:spPr>
      <dgm:t>
        <a:bodyPr/>
        <a:lstStyle/>
        <a:p>
          <a:endParaRPr lang="zh-TW" altLang="en-US" sz="1800"/>
        </a:p>
      </dgm:t>
    </dgm:pt>
    <dgm:pt modelId="{108A7D01-A945-4361-8365-7A43B975BB97}" type="sibTrans" cxnId="{ABB07CFE-9D7E-4423-AE60-EED0C6EBFF51}">
      <dgm:prSet/>
      <dgm:spPr/>
      <dgm:t>
        <a:bodyPr/>
        <a:lstStyle/>
        <a:p>
          <a:endParaRPr lang="zh-TW" altLang="en-US"/>
        </a:p>
      </dgm:t>
    </dgm:pt>
    <dgm:pt modelId="{0D28B4B1-CA73-4CF2-BB63-6EFE50D9251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en-US" altLang="zh-TW" sz="1600" b="0" dirty="0" smtClean="0">
              <a:latin typeface="Kaiso-Next-B" panose="02000700000000000000" pitchFamily="50" charset="-128"/>
              <a:ea typeface="Kaiso-Next-B" panose="02000700000000000000" pitchFamily="50" charset="-128"/>
            </a:rPr>
            <a:t>0</a:t>
          </a:r>
          <a:r>
            <a:rPr lang="zh-TW" altLang="en-US" sz="1600" b="0" dirty="0" smtClean="0">
              <a:latin typeface="微軟正黑體" panose="020B0604030504040204" pitchFamily="34" charset="-120"/>
              <a:ea typeface="微軟正黑體" panose="020B0604030504040204" pitchFamily="34" charset="-120"/>
            </a:rPr>
            <a:t> 首頁</a:t>
          </a:r>
          <a:endParaRPr lang="zh-TW" altLang="en-US" sz="1600" b="0" dirty="0">
            <a:latin typeface="微軟正黑體" panose="020B0604030504040204" pitchFamily="34" charset="-120"/>
            <a:ea typeface="微軟正黑體" panose="020B0604030504040204" pitchFamily="34" charset="-120"/>
          </a:endParaRPr>
        </a:p>
      </dgm:t>
    </dgm:pt>
    <dgm:pt modelId="{D63F1167-CF59-473A-8179-0DE3588CA32F}" type="parTrans" cxnId="{470CDAB1-7253-4824-A396-9415623A1F1B}">
      <dgm:prSet/>
      <dgm:spPr/>
      <dgm:t>
        <a:bodyPr/>
        <a:lstStyle/>
        <a:p>
          <a:endParaRPr lang="zh-TW" altLang="en-US"/>
        </a:p>
      </dgm:t>
    </dgm:pt>
    <dgm:pt modelId="{045FED5D-B1CA-45E0-A5AF-EB7AC3A1DDD9}" type="sibTrans" cxnId="{470CDAB1-7253-4824-A396-9415623A1F1B}">
      <dgm:prSet/>
      <dgm:spPr/>
      <dgm:t>
        <a:bodyPr/>
        <a:lstStyle/>
        <a:p>
          <a:endParaRPr lang="zh-TW" altLang="en-US"/>
        </a:p>
      </dgm:t>
    </dgm:pt>
    <dgm:pt modelId="{7AD54D69-C7B5-4D6E-9014-7FE2F30AFB5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查看設施動態</a:t>
          </a:r>
          <a:endParaRPr lang="en-US" altLang="zh-TW" sz="1200" dirty="0" smtClean="0">
            <a:latin typeface="微軟正黑體" panose="020B0604030504040204" pitchFamily="34" charset="-120"/>
            <a:ea typeface="微軟正黑體" panose="020B0604030504040204" pitchFamily="34" charset="-120"/>
          </a:endParaRPr>
        </a:p>
      </dgm:t>
    </dgm:pt>
    <dgm:pt modelId="{6ECAB2CE-BFA2-41F4-AB53-4F0F5136621E}" type="parTrans" cxnId="{B5E06F4E-2013-4EEE-8D4D-B55278F32B5F}">
      <dgm:prSet>
        <dgm:style>
          <a:lnRef idx="3">
            <a:schemeClr val="accent1"/>
          </a:lnRef>
          <a:fillRef idx="0">
            <a:schemeClr val="accent1"/>
          </a:fillRef>
          <a:effectRef idx="2">
            <a:schemeClr val="accent1"/>
          </a:effectRef>
          <a:fontRef idx="minor">
            <a:schemeClr val="tx1"/>
          </a:fontRef>
        </dgm:style>
      </dgm:prSet>
      <dgm:spPr/>
      <dgm:t>
        <a:bodyPr/>
        <a:lstStyle/>
        <a:p>
          <a:endParaRPr lang="zh-TW" altLang="en-US"/>
        </a:p>
      </dgm:t>
    </dgm:pt>
    <dgm:pt modelId="{2D613D36-30D9-4E5A-962C-4A45A04B601F}" type="sibTrans" cxnId="{B5E06F4E-2013-4EEE-8D4D-B55278F32B5F}">
      <dgm:prSet/>
      <dgm:spPr/>
      <dgm:t>
        <a:bodyPr/>
        <a:lstStyle/>
        <a:p>
          <a:endParaRPr lang="zh-TW" altLang="en-US"/>
        </a:p>
      </dgm:t>
    </dgm:pt>
    <dgm:pt modelId="{B20DB6EF-C397-471A-8640-04A0C729707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查看評價</a:t>
          </a:r>
          <a:endParaRPr lang="en-US" altLang="zh-TW" sz="1200" dirty="0">
            <a:latin typeface="微軟正黑體" panose="020B0604030504040204" pitchFamily="34" charset="-120"/>
            <a:ea typeface="微軟正黑體" panose="020B0604030504040204" pitchFamily="34" charset="-120"/>
          </a:endParaRPr>
        </a:p>
      </dgm:t>
    </dgm:pt>
    <dgm:pt modelId="{6631C8BB-D6A0-4C3E-AB8E-F4853566727D}" type="parTrans" cxnId="{1BB2C9A0-3C63-4DB0-8839-7B1E3060FC52}">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988B094B-B860-45F4-AFFB-A446DB2702A0}" type="sibTrans" cxnId="{1BB2C9A0-3C63-4DB0-8839-7B1E3060FC52}">
      <dgm:prSet/>
      <dgm:spPr/>
      <dgm:t>
        <a:bodyPr/>
        <a:lstStyle/>
        <a:p>
          <a:endParaRPr lang="zh-TW" altLang="en-US"/>
        </a:p>
      </dgm:t>
    </dgm:pt>
    <dgm:pt modelId="{956FD147-C5F8-4979-8AF9-611777E991A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b="0" dirty="0" smtClean="0">
              <a:latin typeface="Kaiso-Next-B" panose="02000700000000000000" pitchFamily="50" charset="-128"/>
              <a:ea typeface="Kaiso-Next-B" panose="02000700000000000000" pitchFamily="50" charset="-128"/>
            </a:rPr>
            <a:t>7</a:t>
          </a:r>
          <a:r>
            <a:rPr lang="zh-TW" altLang="en-US" sz="1400" b="0" dirty="0" smtClean="0">
              <a:latin typeface="微軟正黑體" panose="020B0604030504040204" pitchFamily="34" charset="-120"/>
              <a:ea typeface="微軟正黑體" panose="020B0604030504040204" pitchFamily="34" charset="-120"/>
            </a:rPr>
            <a:t> </a:t>
          </a:r>
          <a:r>
            <a:rPr lang="zh-TW" altLang="en-US" sz="1400" b="0" dirty="0" smtClean="0">
              <a:latin typeface="微軟正黑體" panose="020B0604030504040204" pitchFamily="34" charset="-120"/>
              <a:ea typeface="微軟正黑體" panose="020B0604030504040204" pitchFamily="34" charset="-120"/>
            </a:rPr>
            <a:t>諮詢專區</a:t>
          </a:r>
          <a:endParaRPr lang="en-US" altLang="zh-TW" sz="1400" dirty="0">
            <a:latin typeface="微軟正黑體" panose="020B0604030504040204" pitchFamily="34" charset="-120"/>
            <a:ea typeface="微軟正黑體" panose="020B0604030504040204" pitchFamily="34" charset="-120"/>
          </a:endParaRPr>
        </a:p>
      </dgm:t>
    </dgm:pt>
    <dgm:pt modelId="{2E38CA67-D4EE-41A5-9A5B-9CEACB6ACC8A}" type="parTrans" cxnId="{93C8A35B-A3B2-46FE-99D2-3B50867842BD}">
      <dgm:prSet>
        <dgm:style>
          <a:lnRef idx="3">
            <a:schemeClr val="accent2"/>
          </a:lnRef>
          <a:fillRef idx="0">
            <a:schemeClr val="accent2"/>
          </a:fillRef>
          <a:effectRef idx="2">
            <a:schemeClr val="accent2"/>
          </a:effectRef>
          <a:fontRef idx="minor">
            <a:schemeClr val="tx1"/>
          </a:fontRef>
        </dgm:style>
      </dgm:prSet>
      <dgm:spPr/>
      <dgm:t>
        <a:bodyPr/>
        <a:lstStyle/>
        <a:p>
          <a:endParaRPr lang="zh-TW" altLang="en-US"/>
        </a:p>
      </dgm:t>
    </dgm:pt>
    <dgm:pt modelId="{EF406140-EE2E-42D0-A689-A2BC4D446371}" type="sibTrans" cxnId="{93C8A35B-A3B2-46FE-99D2-3B50867842BD}">
      <dgm:prSet/>
      <dgm:spPr/>
      <dgm:t>
        <a:bodyPr/>
        <a:lstStyle/>
        <a:p>
          <a:endParaRPr lang="zh-TW" altLang="en-US"/>
        </a:p>
      </dgm:t>
    </dgm:pt>
    <dgm:pt modelId="{7873AFBE-DBDC-4F64-9297-5EDCD98B2A4C}">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b="0" dirty="0" smtClean="0">
              <a:latin typeface="微軟正黑體" panose="020B0604030504040204" pitchFamily="34" charset="-120"/>
              <a:ea typeface="微軟正黑體" panose="020B0604030504040204" pitchFamily="34" charset="-120"/>
            </a:rPr>
            <a:t>查看劇場票券</a:t>
          </a:r>
          <a:endParaRPr lang="zh-TW" altLang="en-US" sz="1200" b="0" dirty="0">
            <a:latin typeface="微軟正黑體" panose="020B0604030504040204" pitchFamily="34" charset="-120"/>
            <a:ea typeface="微軟正黑體" panose="020B0604030504040204" pitchFamily="34" charset="-120"/>
          </a:endParaRPr>
        </a:p>
      </dgm:t>
    </dgm:pt>
    <dgm:pt modelId="{23541D1C-74C4-48B2-9B24-ABFA82CC9BCA}" type="parTrans" cxnId="{2BF776E4-1A6F-4AEA-8DBD-FA0E2B8C765E}">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0D25EB0E-A37E-4445-ADA1-F5C864D87FEC}" type="sibTrans" cxnId="{2BF776E4-1A6F-4AEA-8DBD-FA0E2B8C765E}">
      <dgm:prSet/>
      <dgm:spPr/>
      <dgm:t>
        <a:bodyPr/>
        <a:lstStyle/>
        <a:p>
          <a:endParaRPr lang="zh-TW" altLang="en-US"/>
        </a:p>
      </dgm:t>
    </dgm:pt>
    <dgm:pt modelId="{3C5A4DFA-100A-45D7-8BC2-BA74C719EC6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en-US" altLang="zh-TW" sz="1200" dirty="0" smtClean="0">
              <a:latin typeface="Kaiso-Next-B" panose="02000700000000000000" pitchFamily="50" charset="-128"/>
              <a:ea typeface="Kaiso-Next-B" panose="02000700000000000000" pitchFamily="50" charset="-128"/>
            </a:rPr>
            <a:t>6</a:t>
          </a:r>
          <a:r>
            <a:rPr lang="zh-TW" altLang="en-US" sz="1200" dirty="0" smtClean="0">
              <a:latin typeface="微軟正黑體" panose="020B0604030504040204" pitchFamily="34" charset="-120"/>
              <a:ea typeface="微軟正黑體" panose="020B0604030504040204" pitchFamily="34" charset="-120"/>
            </a:rPr>
            <a:t> 加入購物車</a:t>
          </a:r>
          <a:endParaRPr lang="en-US" altLang="zh-TW" sz="1200" dirty="0">
            <a:latin typeface="微軟正黑體" panose="020B0604030504040204" pitchFamily="34" charset="-120"/>
            <a:ea typeface="微軟正黑體" panose="020B0604030504040204" pitchFamily="34" charset="-120"/>
          </a:endParaRPr>
        </a:p>
      </dgm:t>
    </dgm:pt>
    <dgm:pt modelId="{E4631894-B598-46D8-9CB5-A78F8D156924}" type="parTrans" cxnId="{6C3B4156-BF08-4564-90B6-C577BCF47732}">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69E7E23A-30FC-4DF2-A2D0-8EBDC2874112}" type="sibTrans" cxnId="{6C3B4156-BF08-4564-90B6-C577BCF47732}">
      <dgm:prSet/>
      <dgm:spPr/>
      <dgm:t>
        <a:bodyPr/>
        <a:lstStyle/>
        <a:p>
          <a:endParaRPr lang="zh-TW" altLang="en-US"/>
        </a:p>
      </dgm:t>
    </dgm:pt>
    <dgm:pt modelId="{2901311D-873C-4E96-B095-37134342F51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5</a:t>
          </a:r>
          <a:r>
            <a:rPr lang="en-US" altLang="zh-TW" sz="1400" dirty="0" smtClean="0">
              <a:latin typeface="微軟正黑體" panose="020B0604030504040204" pitchFamily="34" charset="-120"/>
              <a:ea typeface="微軟正黑體" panose="020B0604030504040204" pitchFamily="34" charset="-120"/>
            </a:rPr>
            <a:t> </a:t>
          </a:r>
          <a:r>
            <a:rPr lang="zh-TW" altLang="en-US" sz="1400" dirty="0" smtClean="0">
              <a:latin typeface="微軟正黑體" panose="020B0604030504040204" pitchFamily="34" charset="-120"/>
              <a:ea typeface="微軟正黑體" panose="020B0604030504040204" pitchFamily="34" charset="-120"/>
            </a:rPr>
            <a:t>設施票券選購</a:t>
          </a:r>
          <a:endParaRPr lang="en-US" altLang="zh-TW" sz="1400" dirty="0">
            <a:latin typeface="微軟正黑體" panose="020B0604030504040204" pitchFamily="34" charset="-120"/>
            <a:ea typeface="微軟正黑體" panose="020B0604030504040204" pitchFamily="34" charset="-120"/>
          </a:endParaRPr>
        </a:p>
      </dgm:t>
    </dgm:pt>
    <dgm:pt modelId="{17D9C39E-4DFE-46FF-9F3B-EF563B924F15}" type="sibTrans" cxnId="{B6005506-40CD-4A76-9E21-65676ADD5678}">
      <dgm:prSet/>
      <dgm:spPr/>
      <dgm:t>
        <a:bodyPr/>
        <a:lstStyle/>
        <a:p>
          <a:endParaRPr lang="zh-TW" altLang="en-US"/>
        </a:p>
      </dgm:t>
    </dgm:pt>
    <dgm:pt modelId="{A848D52D-33A5-4465-8642-D4F53DD0FA7A}" type="parTrans" cxnId="{B6005506-40CD-4A76-9E21-65676ADD5678}">
      <dgm:prSet>
        <dgm:style>
          <a:lnRef idx="2">
            <a:schemeClr val="accent2">
              <a:shade val="50000"/>
            </a:schemeClr>
          </a:lnRef>
          <a:fillRef idx="1">
            <a:schemeClr val="accent2"/>
          </a:fillRef>
          <a:effectRef idx="0">
            <a:schemeClr val="accent2"/>
          </a:effectRef>
          <a:fontRef idx="minor">
            <a:schemeClr val="lt1"/>
          </a:fontRef>
        </dgm:style>
      </dgm:prSet>
      <dgm:spPr>
        <a:ln w="19050">
          <a:solidFill>
            <a:schemeClr val="accent2">
              <a:lumMod val="40000"/>
              <a:lumOff val="6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1EDD93A7-6B9B-4E4E-8E41-FDA95F0288F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發問</a:t>
          </a:r>
          <a:endParaRPr lang="en-US" altLang="zh-TW" sz="1200" dirty="0">
            <a:latin typeface="微軟正黑體" panose="020B0604030504040204" pitchFamily="34" charset="-120"/>
            <a:ea typeface="微軟正黑體" panose="020B0604030504040204" pitchFamily="34" charset="-120"/>
          </a:endParaRPr>
        </a:p>
      </dgm:t>
    </dgm:pt>
    <dgm:pt modelId="{CD0D3CD4-7BE8-4B76-BF22-A54E454E0822}" type="parTrans" cxnId="{2B1D8745-99A1-4695-9598-746C8682B36A}">
      <dgm:prSet/>
      <dgm:spPr/>
      <dgm:t>
        <a:bodyPr/>
        <a:lstStyle/>
        <a:p>
          <a:endParaRPr lang="zh-TW" altLang="en-US"/>
        </a:p>
      </dgm:t>
    </dgm:pt>
    <dgm:pt modelId="{B95D4091-55DC-4711-8313-3136B2467E5E}" type="sibTrans" cxnId="{2B1D8745-99A1-4695-9598-746C8682B36A}">
      <dgm:prSet/>
      <dgm:spPr/>
      <dgm:t>
        <a:bodyPr/>
        <a:lstStyle/>
        <a:p>
          <a:endParaRPr lang="zh-TW" altLang="en-US"/>
        </a:p>
      </dgm:t>
    </dgm:pt>
    <dgm:pt modelId="{68C193FB-06BE-4160-B0B5-4896F778FFD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回應</a:t>
          </a:r>
          <a:endParaRPr lang="en-US" altLang="zh-TW" sz="1200" dirty="0">
            <a:latin typeface="微軟正黑體" panose="020B0604030504040204" pitchFamily="34" charset="-120"/>
            <a:ea typeface="微軟正黑體" panose="020B0604030504040204" pitchFamily="34" charset="-120"/>
          </a:endParaRPr>
        </a:p>
      </dgm:t>
    </dgm:pt>
    <dgm:pt modelId="{F8C7F2EB-2DBB-408E-B886-79DF5F58B590}" type="parTrans" cxnId="{B80F6248-11E4-4F0F-A28E-275A8B10158E}">
      <dgm:prSet/>
      <dgm:spPr/>
      <dgm:t>
        <a:bodyPr/>
        <a:lstStyle/>
        <a:p>
          <a:endParaRPr lang="zh-TW" altLang="en-US"/>
        </a:p>
      </dgm:t>
    </dgm:pt>
    <dgm:pt modelId="{9B2DCC26-8222-49CC-882E-8D153AA97175}" type="sibTrans" cxnId="{B80F6248-11E4-4F0F-A28E-275A8B10158E}">
      <dgm:prSet/>
      <dgm:spPr/>
      <dgm:t>
        <a:bodyPr/>
        <a:lstStyle/>
        <a:p>
          <a:endParaRPr lang="zh-TW" altLang="en-US"/>
        </a:p>
      </dgm:t>
    </dgm:pt>
    <dgm:pt modelId="{C297F568-DB20-44D1-B52B-4064D300879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4</a:t>
          </a:r>
          <a:r>
            <a:rPr lang="en-US" altLang="zh-TW" sz="1400" dirty="0" smtClean="0">
              <a:latin typeface="微軟正黑體" panose="020B0604030504040204" pitchFamily="34" charset="-120"/>
              <a:ea typeface="微軟正黑體" panose="020B0604030504040204" pitchFamily="34" charset="-120"/>
            </a:rPr>
            <a:t> </a:t>
          </a:r>
          <a:r>
            <a:rPr lang="zh-TW" altLang="en-US" sz="1400" dirty="0" smtClean="0">
              <a:latin typeface="微軟正黑體" panose="020B0604030504040204" pitchFamily="34" charset="-120"/>
              <a:ea typeface="微軟正黑體" panose="020B0604030504040204" pitchFamily="34" charset="-120"/>
            </a:rPr>
            <a:t>活動查詢</a:t>
          </a:r>
          <a:endParaRPr lang="en-US" altLang="zh-TW" sz="1200" dirty="0">
            <a:latin typeface="微軟正黑體" panose="020B0604030504040204" pitchFamily="34" charset="-120"/>
            <a:ea typeface="微軟正黑體" panose="020B0604030504040204" pitchFamily="34" charset="-120"/>
          </a:endParaRPr>
        </a:p>
      </dgm:t>
    </dgm:pt>
    <dgm:pt modelId="{D8B3C7BA-995A-46F2-A8AE-7B2999276486}" type="parTrans" cxnId="{2489E047-4044-4B47-AB4F-CF8052EFA398}">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a:p>
      </dgm:t>
    </dgm:pt>
    <dgm:pt modelId="{8D1C691D-5E7E-47F3-9C9E-9D52FEFCD694}" type="sibTrans" cxnId="{2489E047-4044-4B47-AB4F-CF8052EFA398}">
      <dgm:prSet/>
      <dgm:spPr/>
      <dgm:t>
        <a:bodyPr/>
        <a:lstStyle/>
        <a:p>
          <a:endParaRPr lang="zh-TW" altLang="en-US"/>
        </a:p>
      </dgm:t>
    </dgm:pt>
    <dgm:pt modelId="{704B5602-F8D1-41AA-A1A3-A6156DA24372}">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3</a:t>
          </a:r>
          <a:r>
            <a:rPr lang="zh-TW" altLang="en-US" sz="1400" dirty="0" smtClean="0">
              <a:latin typeface="微軟正黑體" panose="020B0604030504040204" pitchFamily="34" charset="-120"/>
              <a:ea typeface="微軟正黑體" panose="020B0604030504040204" pitchFamily="34" charset="-120"/>
            </a:rPr>
            <a:t>進入劇場介紹</a:t>
          </a:r>
          <a:endParaRPr lang="en-US" altLang="zh-TW" sz="1400" dirty="0">
            <a:latin typeface="微軟正黑體" panose="020B0604030504040204" pitchFamily="34" charset="-120"/>
            <a:ea typeface="微軟正黑體" panose="020B0604030504040204" pitchFamily="34" charset="-120"/>
          </a:endParaRPr>
        </a:p>
      </dgm:t>
    </dgm:pt>
    <dgm:pt modelId="{D1C9DD67-9FBB-4FF7-9D9F-6F203ED0DE38}" type="parTrans" cxnId="{869A6C71-62E9-42A6-94FD-71866531F027}">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a:p>
      </dgm:t>
    </dgm:pt>
    <dgm:pt modelId="{7264AD16-8A5B-4885-B482-BED94DD657C2}" type="sibTrans" cxnId="{869A6C71-62E9-42A6-94FD-71866531F027}">
      <dgm:prSet/>
      <dgm:spPr/>
      <dgm:t>
        <a:bodyPr/>
        <a:lstStyle/>
        <a:p>
          <a:endParaRPr lang="zh-TW" altLang="en-US"/>
        </a:p>
      </dgm:t>
    </dgm:pt>
    <dgm:pt modelId="{46C0606B-E287-4D11-838A-8BE86CD7FC9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查看劇場介紹</a:t>
          </a:r>
          <a:endParaRPr lang="en-US" altLang="zh-TW" sz="1200" dirty="0">
            <a:latin typeface="微軟正黑體" panose="020B0604030504040204" pitchFamily="34" charset="-120"/>
            <a:ea typeface="微軟正黑體" panose="020B0604030504040204" pitchFamily="34" charset="-120"/>
          </a:endParaRPr>
        </a:p>
      </dgm:t>
    </dgm:pt>
    <dgm:pt modelId="{126972C9-F30C-4774-ABAD-89F03E35E4FA}" type="parTrans" cxnId="{AD155C39-0B75-4F41-B633-47D5F78DCF33}">
      <dgm:prSet/>
      <dgm:spPr/>
      <dgm:t>
        <a:bodyPr/>
        <a:lstStyle/>
        <a:p>
          <a:endParaRPr lang="zh-TW" altLang="en-US"/>
        </a:p>
      </dgm:t>
    </dgm:pt>
    <dgm:pt modelId="{90C2084B-3DAF-4FC8-8DBA-D1D8AEC343B2}" type="sibTrans" cxnId="{AD155C39-0B75-4F41-B633-47D5F78DCF33}">
      <dgm:prSet/>
      <dgm:spPr/>
      <dgm:t>
        <a:bodyPr/>
        <a:lstStyle/>
        <a:p>
          <a:endParaRPr lang="zh-TW" altLang="en-US"/>
        </a:p>
      </dgm:t>
    </dgm:pt>
    <dgm:pt modelId="{47D6D86C-482E-470B-99C4-C369566E7AA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查看劇場場次</a:t>
          </a:r>
          <a:endParaRPr lang="en-US" altLang="zh-TW" sz="1200" dirty="0">
            <a:latin typeface="微軟正黑體" panose="020B0604030504040204" pitchFamily="34" charset="-120"/>
            <a:ea typeface="微軟正黑體" panose="020B0604030504040204" pitchFamily="34" charset="-120"/>
          </a:endParaRPr>
        </a:p>
      </dgm:t>
    </dgm:pt>
    <dgm:pt modelId="{5B4D0628-BDFF-44C5-9F6F-B16812D5FC17}" type="parTrans" cxnId="{C4422A3C-C956-48F6-B8A4-B1B11E0EC095}">
      <dgm:prSet/>
      <dgm:spPr/>
      <dgm:t>
        <a:bodyPr/>
        <a:lstStyle/>
        <a:p>
          <a:endParaRPr lang="zh-TW" altLang="en-US"/>
        </a:p>
      </dgm:t>
    </dgm:pt>
    <dgm:pt modelId="{B24B6ACF-532E-4B1B-8627-291849CD28A7}" type="sibTrans" cxnId="{C4422A3C-C956-48F6-B8A4-B1B11E0EC095}">
      <dgm:prSet/>
      <dgm:spPr/>
      <dgm:t>
        <a:bodyPr/>
        <a:lstStyle/>
        <a:p>
          <a:endParaRPr lang="zh-TW" altLang="en-US"/>
        </a:p>
      </dgm:t>
    </dgm:pt>
    <dgm:pt modelId="{EEC85705-67B8-4D41-ADF4-569D28EF5CB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選購劇場票券</a:t>
          </a:r>
          <a:endParaRPr lang="en-US" altLang="zh-TW" sz="1200" dirty="0">
            <a:latin typeface="微軟正黑體" panose="020B0604030504040204" pitchFamily="34" charset="-120"/>
            <a:ea typeface="微軟正黑體" panose="020B0604030504040204" pitchFamily="34" charset="-120"/>
          </a:endParaRPr>
        </a:p>
      </dgm:t>
    </dgm:pt>
    <dgm:pt modelId="{AF0800A0-99BA-49A7-B5CA-E420C30AFBB9}" type="parTrans" cxnId="{FA6F96E3-7138-43F6-9B6F-6D81A7B9AA49}">
      <dgm:prSet/>
      <dgm:spPr/>
      <dgm:t>
        <a:bodyPr/>
        <a:lstStyle/>
        <a:p>
          <a:endParaRPr lang="zh-TW" altLang="en-US"/>
        </a:p>
      </dgm:t>
    </dgm:pt>
    <dgm:pt modelId="{A2EDF80C-64AC-41D0-85B7-926C9280A919}" type="sibTrans" cxnId="{FA6F96E3-7138-43F6-9B6F-6D81A7B9AA49}">
      <dgm:prSet/>
      <dgm:spPr/>
      <dgm:t>
        <a:bodyPr/>
        <a:lstStyle/>
        <a:p>
          <a:endParaRPr lang="zh-TW" altLang="en-US"/>
        </a:p>
      </dgm:t>
    </dgm:pt>
    <dgm:pt modelId="{A22DF504-DCF4-46B8-BCCD-62F49A2712F0}">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b="0" dirty="0" smtClean="0">
              <a:latin typeface="微軟正黑體" panose="020B0604030504040204" pitchFamily="34" charset="-120"/>
              <a:ea typeface="微軟正黑體" panose="020B0604030504040204" pitchFamily="34" charset="-120"/>
            </a:rPr>
            <a:t>設施給分與評價</a:t>
          </a:r>
          <a:endParaRPr lang="zh-TW" altLang="en-US" b="0" dirty="0">
            <a:latin typeface="微軟正黑體" panose="020B0604030504040204" pitchFamily="34" charset="-120"/>
            <a:ea typeface="微軟正黑體" panose="020B0604030504040204" pitchFamily="34" charset="-120"/>
          </a:endParaRPr>
        </a:p>
      </dgm:t>
    </dgm:pt>
    <dgm:pt modelId="{BEFAE25D-DA8D-4E90-8E7A-C8F9B63C4031}" type="parTrans" cxnId="{13D81827-8B58-4074-8C32-A2B6572517B3}">
      <dgm:prSet>
        <dgm:style>
          <a:lnRef idx="3">
            <a:schemeClr val="accent5"/>
          </a:lnRef>
          <a:fillRef idx="0">
            <a:schemeClr val="accent5"/>
          </a:fillRef>
          <a:effectRef idx="2">
            <a:schemeClr val="accent5"/>
          </a:effectRef>
          <a:fontRef idx="minor">
            <a:schemeClr val="tx1"/>
          </a:fontRef>
        </dgm:style>
      </dgm:prSet>
      <dgm:spPr/>
      <dgm:t>
        <a:bodyPr/>
        <a:lstStyle/>
        <a:p>
          <a:endParaRPr lang="zh-TW" altLang="en-US"/>
        </a:p>
      </dgm:t>
    </dgm:pt>
    <dgm:pt modelId="{80EE0B21-EC0E-40E3-8CE6-EE7ABB8DC10B}" type="sibTrans" cxnId="{13D81827-8B58-4074-8C32-A2B6572517B3}">
      <dgm:prSet/>
      <dgm:spPr/>
      <dgm:t>
        <a:bodyPr/>
        <a:lstStyle/>
        <a:p>
          <a:endParaRPr lang="zh-TW" altLang="en-US"/>
        </a:p>
      </dgm:t>
    </dgm:pt>
    <dgm:pt modelId="{CCFD4445-BC80-4F62-853A-EA692F341D41}" type="pres">
      <dgm:prSet presAssocID="{81E3C366-4744-4867-9D54-932918B128AB}" presName="hierChild1" presStyleCnt="0">
        <dgm:presLayoutVars>
          <dgm:orgChart val="1"/>
          <dgm:chPref val="1"/>
          <dgm:dir/>
          <dgm:animOne val="branch"/>
          <dgm:animLvl val="lvl"/>
          <dgm:resizeHandles/>
        </dgm:presLayoutVars>
      </dgm:prSet>
      <dgm:spPr/>
      <dgm:t>
        <a:bodyPr/>
        <a:lstStyle/>
        <a:p>
          <a:endParaRPr lang="zh-TW" altLang="en-US"/>
        </a:p>
      </dgm:t>
    </dgm:pt>
    <dgm:pt modelId="{87BCE447-4C03-4197-AA82-6E3F63FB7A7B}" type="pres">
      <dgm:prSet presAssocID="{4FEC11EC-FE2E-4085-850A-A88064B66AE9}" presName="hierRoot1" presStyleCnt="0">
        <dgm:presLayoutVars>
          <dgm:hierBranch val="init"/>
        </dgm:presLayoutVars>
      </dgm:prSet>
      <dgm:spPr/>
    </dgm:pt>
    <dgm:pt modelId="{0B0BC4DC-0095-46D4-A897-85D53AEE3DEC}" type="pres">
      <dgm:prSet presAssocID="{4FEC11EC-FE2E-4085-850A-A88064B66AE9}" presName="rootComposite1" presStyleCnt="0"/>
      <dgm:spPr/>
    </dgm:pt>
    <dgm:pt modelId="{6765FC7F-FD02-4B40-93BE-9B204B0A0BED}" type="pres">
      <dgm:prSet presAssocID="{4FEC11EC-FE2E-4085-850A-A88064B66AE9}" presName="rootText1" presStyleLbl="node0" presStyleIdx="0" presStyleCnt="3" custScaleX="84401" custScaleY="47711" custLinFactNeighborX="-76764" custLinFactNeighborY="-456">
        <dgm:presLayoutVars>
          <dgm:chPref val="3"/>
        </dgm:presLayoutVars>
      </dgm:prSet>
      <dgm:spPr/>
      <dgm:t>
        <a:bodyPr/>
        <a:lstStyle/>
        <a:p>
          <a:endParaRPr lang="zh-TW" altLang="en-US"/>
        </a:p>
      </dgm:t>
    </dgm:pt>
    <dgm:pt modelId="{93AFCCFA-B625-4FC5-BE24-414AE8711095}" type="pres">
      <dgm:prSet presAssocID="{4FEC11EC-FE2E-4085-850A-A88064B66AE9}" presName="rootConnector1" presStyleLbl="node1" presStyleIdx="0" presStyleCnt="0"/>
      <dgm:spPr/>
      <dgm:t>
        <a:bodyPr/>
        <a:lstStyle/>
        <a:p>
          <a:endParaRPr lang="zh-TW" altLang="en-US"/>
        </a:p>
      </dgm:t>
    </dgm:pt>
    <dgm:pt modelId="{E6A359CD-64C5-4D35-B181-9C9827749470}" type="pres">
      <dgm:prSet presAssocID="{4FEC11EC-FE2E-4085-850A-A88064B66AE9}" presName="hierChild2" presStyleCnt="0"/>
      <dgm:spPr/>
    </dgm:pt>
    <dgm:pt modelId="{3ECD354F-4243-43DB-9823-54B592DAE738}" type="pres">
      <dgm:prSet presAssocID="{4FEC11EC-FE2E-4085-850A-A88064B66AE9}" presName="hierChild3" presStyleCnt="0"/>
      <dgm:spPr/>
    </dgm:pt>
    <dgm:pt modelId="{01286570-2C85-4A39-B0BE-F9F80CDE7FA3}" type="pres">
      <dgm:prSet presAssocID="{0D28B4B1-CA73-4CF2-BB63-6EFE50D92514}" presName="hierRoot1" presStyleCnt="0">
        <dgm:presLayoutVars>
          <dgm:hierBranch val="init"/>
        </dgm:presLayoutVars>
      </dgm:prSet>
      <dgm:spPr/>
    </dgm:pt>
    <dgm:pt modelId="{4281476C-553E-4D44-837B-C6BEF51ACB6E}" type="pres">
      <dgm:prSet presAssocID="{0D28B4B1-CA73-4CF2-BB63-6EFE50D92514}" presName="rootComposite1" presStyleCnt="0"/>
      <dgm:spPr/>
    </dgm:pt>
    <dgm:pt modelId="{1A39BEF7-6B74-4DDA-9DC6-9CBE716020C6}" type="pres">
      <dgm:prSet presAssocID="{0D28B4B1-CA73-4CF2-BB63-6EFE50D92514}" presName="rootText1" presStyleLbl="node0" presStyleIdx="1" presStyleCnt="3" custScaleX="60303" custScaleY="47711" custLinFactNeighborX="-9751">
        <dgm:presLayoutVars>
          <dgm:chPref val="3"/>
        </dgm:presLayoutVars>
      </dgm:prSet>
      <dgm:spPr/>
      <dgm:t>
        <a:bodyPr/>
        <a:lstStyle/>
        <a:p>
          <a:endParaRPr lang="zh-TW" altLang="en-US"/>
        </a:p>
      </dgm:t>
    </dgm:pt>
    <dgm:pt modelId="{18897F37-993C-42A1-BED9-CB52471CAA92}" type="pres">
      <dgm:prSet presAssocID="{0D28B4B1-CA73-4CF2-BB63-6EFE50D92514}" presName="rootConnector1" presStyleLbl="node1" presStyleIdx="0" presStyleCnt="0"/>
      <dgm:spPr/>
      <dgm:t>
        <a:bodyPr/>
        <a:lstStyle/>
        <a:p>
          <a:endParaRPr lang="zh-TW" altLang="en-US"/>
        </a:p>
      </dgm:t>
    </dgm:pt>
    <dgm:pt modelId="{A6A290C3-E1EE-4447-A973-723396094642}" type="pres">
      <dgm:prSet presAssocID="{0D28B4B1-CA73-4CF2-BB63-6EFE50D92514}" presName="hierChild2" presStyleCnt="0"/>
      <dgm:spPr/>
    </dgm:pt>
    <dgm:pt modelId="{4C02D332-7499-488D-B88D-D644E6CB9E3A}" type="pres">
      <dgm:prSet presAssocID="{08972CDE-0F99-40ED-BE4E-1FB28A00B93D}" presName="Name37" presStyleLbl="parChTrans1D2" presStyleIdx="0" presStyleCnt="7"/>
      <dgm:spPr/>
      <dgm:t>
        <a:bodyPr/>
        <a:lstStyle/>
        <a:p>
          <a:endParaRPr lang="zh-TW" altLang="en-US"/>
        </a:p>
      </dgm:t>
    </dgm:pt>
    <dgm:pt modelId="{DC0D5372-4B8A-4AC4-8CB4-AEF187D526C5}" type="pres">
      <dgm:prSet presAssocID="{B09CCB20-6B64-4194-98DB-64421AF65DA3}" presName="hierRoot2" presStyleCnt="0">
        <dgm:presLayoutVars>
          <dgm:hierBranch val="init"/>
        </dgm:presLayoutVars>
      </dgm:prSet>
      <dgm:spPr/>
    </dgm:pt>
    <dgm:pt modelId="{0617954C-D2D8-42CF-9271-2780FD4ED308}" type="pres">
      <dgm:prSet presAssocID="{B09CCB20-6B64-4194-98DB-64421AF65DA3}" presName="rootComposite" presStyleCnt="0"/>
      <dgm:spPr/>
    </dgm:pt>
    <dgm:pt modelId="{7FC79F87-C170-404C-987B-B9E79D6C6119}" type="pres">
      <dgm:prSet presAssocID="{B09CCB20-6B64-4194-98DB-64421AF65DA3}" presName="rootText" presStyleLbl="node2" presStyleIdx="0" presStyleCnt="7" custScaleX="90631" custScaleY="45394" custLinFactNeighborX="-376" custLinFactNeighborY="-1147">
        <dgm:presLayoutVars>
          <dgm:chPref val="3"/>
        </dgm:presLayoutVars>
      </dgm:prSet>
      <dgm:spPr/>
      <dgm:t>
        <a:bodyPr/>
        <a:lstStyle/>
        <a:p>
          <a:endParaRPr lang="zh-TW" altLang="en-US"/>
        </a:p>
      </dgm:t>
    </dgm:pt>
    <dgm:pt modelId="{82FCCCEF-E56E-433F-B930-8322616B91B5}" type="pres">
      <dgm:prSet presAssocID="{B09CCB20-6B64-4194-98DB-64421AF65DA3}" presName="rootConnector" presStyleLbl="node2" presStyleIdx="0" presStyleCnt="7"/>
      <dgm:spPr/>
      <dgm:t>
        <a:bodyPr/>
        <a:lstStyle/>
        <a:p>
          <a:endParaRPr lang="zh-TW" altLang="en-US"/>
        </a:p>
      </dgm:t>
    </dgm:pt>
    <dgm:pt modelId="{7C4527BE-0844-435A-8308-73BD244C53B0}" type="pres">
      <dgm:prSet presAssocID="{B09CCB20-6B64-4194-98DB-64421AF65DA3}" presName="hierChild4" presStyleCnt="0"/>
      <dgm:spPr/>
    </dgm:pt>
    <dgm:pt modelId="{F5C507D1-2F40-4738-917D-168FBBFACA2A}" type="pres">
      <dgm:prSet presAssocID="{B09CCB20-6B64-4194-98DB-64421AF65DA3}" presName="hierChild5" presStyleCnt="0"/>
      <dgm:spPr/>
    </dgm:pt>
    <dgm:pt modelId="{F40D47B5-1248-42E3-BFF1-DE138494DA1B}" type="pres">
      <dgm:prSet presAssocID="{502A7229-9553-466C-A3B7-1D4E4848F371}" presName="Name37" presStyleLbl="parChTrans1D2" presStyleIdx="1" presStyleCnt="7"/>
      <dgm:spPr/>
      <dgm:t>
        <a:bodyPr/>
        <a:lstStyle/>
        <a:p>
          <a:endParaRPr lang="zh-TW" altLang="en-US"/>
        </a:p>
      </dgm:t>
    </dgm:pt>
    <dgm:pt modelId="{77B41DA0-1B85-495C-99B0-6DC19705564A}" type="pres">
      <dgm:prSet presAssocID="{8A2668AA-FA6F-4B9B-ACD4-BF3AC80AD771}" presName="hierRoot2" presStyleCnt="0">
        <dgm:presLayoutVars>
          <dgm:hierBranch val="init"/>
        </dgm:presLayoutVars>
      </dgm:prSet>
      <dgm:spPr/>
    </dgm:pt>
    <dgm:pt modelId="{D24C1D30-6D49-4358-9F40-99722F163A3B}" type="pres">
      <dgm:prSet presAssocID="{8A2668AA-FA6F-4B9B-ACD4-BF3AC80AD771}" presName="rootComposite" presStyleCnt="0"/>
      <dgm:spPr/>
    </dgm:pt>
    <dgm:pt modelId="{1244D7F2-33EB-4A10-BD54-A131A15622B9}" type="pres">
      <dgm:prSet presAssocID="{8A2668AA-FA6F-4B9B-ACD4-BF3AC80AD771}" presName="rootText" presStyleLbl="node2" presStyleIdx="1" presStyleCnt="7" custScaleX="98213" custScaleY="47954" custLinFactNeighborX="-8431">
        <dgm:presLayoutVars>
          <dgm:chPref val="3"/>
        </dgm:presLayoutVars>
      </dgm:prSet>
      <dgm:spPr/>
      <dgm:t>
        <a:bodyPr/>
        <a:lstStyle/>
        <a:p>
          <a:endParaRPr lang="zh-TW" altLang="en-US"/>
        </a:p>
      </dgm:t>
    </dgm:pt>
    <dgm:pt modelId="{66250879-7E40-462A-B8BE-BAFAD202124F}" type="pres">
      <dgm:prSet presAssocID="{8A2668AA-FA6F-4B9B-ACD4-BF3AC80AD771}" presName="rootConnector" presStyleLbl="node2" presStyleIdx="1" presStyleCnt="7"/>
      <dgm:spPr/>
      <dgm:t>
        <a:bodyPr/>
        <a:lstStyle/>
        <a:p>
          <a:endParaRPr lang="zh-TW" altLang="en-US"/>
        </a:p>
      </dgm:t>
    </dgm:pt>
    <dgm:pt modelId="{26C02DBA-53EC-4780-9E66-2682CB93D0B9}" type="pres">
      <dgm:prSet presAssocID="{8A2668AA-FA6F-4B9B-ACD4-BF3AC80AD771}" presName="hierChild4" presStyleCnt="0"/>
      <dgm:spPr/>
    </dgm:pt>
    <dgm:pt modelId="{B2748121-D23A-471B-97DF-C9874A8B336A}" type="pres">
      <dgm:prSet presAssocID="{8C1D8236-7425-43CC-A26C-D6D327392CC7}" presName="Name37" presStyleLbl="parChTrans1D3" presStyleIdx="0" presStyleCnt="16"/>
      <dgm:spPr/>
      <dgm:t>
        <a:bodyPr/>
        <a:lstStyle/>
        <a:p>
          <a:endParaRPr lang="zh-TW" altLang="en-US"/>
        </a:p>
      </dgm:t>
    </dgm:pt>
    <dgm:pt modelId="{1712DE37-D86D-4AAA-808F-1A074F91CDB3}" type="pres">
      <dgm:prSet presAssocID="{D6DCDA05-E959-430E-B66A-54E8155CD8DE}" presName="hierRoot2" presStyleCnt="0">
        <dgm:presLayoutVars>
          <dgm:hierBranch val="init"/>
        </dgm:presLayoutVars>
      </dgm:prSet>
      <dgm:spPr/>
    </dgm:pt>
    <dgm:pt modelId="{8D0504FD-0D39-475D-9761-D579C5ACF3C6}" type="pres">
      <dgm:prSet presAssocID="{D6DCDA05-E959-430E-B66A-54E8155CD8DE}" presName="rootComposite" presStyleCnt="0"/>
      <dgm:spPr/>
    </dgm:pt>
    <dgm:pt modelId="{C57DB926-5A47-4E28-B7AA-558A3F4444E0}" type="pres">
      <dgm:prSet presAssocID="{D6DCDA05-E959-430E-B66A-54E8155CD8DE}" presName="rootText" presStyleLbl="node3" presStyleIdx="0" presStyleCnt="16" custScaleX="80071" custScaleY="44126" custLinFactNeighborX="-6978" custLinFactNeighborY="-21720">
        <dgm:presLayoutVars>
          <dgm:chPref val="3"/>
        </dgm:presLayoutVars>
      </dgm:prSet>
      <dgm:spPr/>
      <dgm:t>
        <a:bodyPr/>
        <a:lstStyle/>
        <a:p>
          <a:endParaRPr lang="zh-TW" altLang="en-US"/>
        </a:p>
      </dgm:t>
    </dgm:pt>
    <dgm:pt modelId="{FD552B3D-5F1D-417D-9E9E-8C1A13D31D7F}" type="pres">
      <dgm:prSet presAssocID="{D6DCDA05-E959-430E-B66A-54E8155CD8DE}" presName="rootConnector" presStyleLbl="node3" presStyleIdx="0" presStyleCnt="16"/>
      <dgm:spPr/>
      <dgm:t>
        <a:bodyPr/>
        <a:lstStyle/>
        <a:p>
          <a:endParaRPr lang="zh-TW" altLang="en-US"/>
        </a:p>
      </dgm:t>
    </dgm:pt>
    <dgm:pt modelId="{AC046F53-D535-4956-BC87-DA42A87F2737}" type="pres">
      <dgm:prSet presAssocID="{D6DCDA05-E959-430E-B66A-54E8155CD8DE}" presName="hierChild4" presStyleCnt="0"/>
      <dgm:spPr/>
    </dgm:pt>
    <dgm:pt modelId="{DFFE78FC-CB4D-42E1-BB7A-AACC6944A7D2}" type="pres">
      <dgm:prSet presAssocID="{D6DCDA05-E959-430E-B66A-54E8155CD8DE}" presName="hierChild5" presStyleCnt="0"/>
      <dgm:spPr/>
    </dgm:pt>
    <dgm:pt modelId="{7A57F020-8763-43AF-8D1A-4BCC909A23CA}" type="pres">
      <dgm:prSet presAssocID="{6ECAB2CE-BFA2-41F4-AB53-4F0F5136621E}" presName="Name37" presStyleLbl="parChTrans1D3" presStyleIdx="1" presStyleCnt="16"/>
      <dgm:spPr/>
      <dgm:t>
        <a:bodyPr/>
        <a:lstStyle/>
        <a:p>
          <a:endParaRPr lang="zh-TW" altLang="en-US"/>
        </a:p>
      </dgm:t>
    </dgm:pt>
    <dgm:pt modelId="{583261C7-C9A5-49F4-844D-98829BCBBD7A}" type="pres">
      <dgm:prSet presAssocID="{7AD54D69-C7B5-4D6E-9014-7FE2F30AFB55}" presName="hierRoot2" presStyleCnt="0">
        <dgm:presLayoutVars>
          <dgm:hierBranch val="init"/>
        </dgm:presLayoutVars>
      </dgm:prSet>
      <dgm:spPr/>
    </dgm:pt>
    <dgm:pt modelId="{1E2AC43E-08B0-43C2-855C-501657C2C041}" type="pres">
      <dgm:prSet presAssocID="{7AD54D69-C7B5-4D6E-9014-7FE2F30AFB55}" presName="rootComposite" presStyleCnt="0"/>
      <dgm:spPr/>
    </dgm:pt>
    <dgm:pt modelId="{CFB407F2-29FE-4DD5-918F-6A375BD70742}" type="pres">
      <dgm:prSet presAssocID="{7AD54D69-C7B5-4D6E-9014-7FE2F30AFB55}" presName="rootText" presStyleLbl="node3" presStyleIdx="1" presStyleCnt="16" custScaleX="80071" custScaleY="44126" custLinFactNeighborX="-6978" custLinFactNeighborY="-37967">
        <dgm:presLayoutVars>
          <dgm:chPref val="3"/>
        </dgm:presLayoutVars>
      </dgm:prSet>
      <dgm:spPr/>
      <dgm:t>
        <a:bodyPr/>
        <a:lstStyle/>
        <a:p>
          <a:endParaRPr lang="zh-TW" altLang="en-US"/>
        </a:p>
      </dgm:t>
    </dgm:pt>
    <dgm:pt modelId="{8C06436B-58BD-4633-BEE1-998CDB84B767}" type="pres">
      <dgm:prSet presAssocID="{7AD54D69-C7B5-4D6E-9014-7FE2F30AFB55}" presName="rootConnector" presStyleLbl="node3" presStyleIdx="1" presStyleCnt="16"/>
      <dgm:spPr/>
      <dgm:t>
        <a:bodyPr/>
        <a:lstStyle/>
        <a:p>
          <a:endParaRPr lang="zh-TW" altLang="en-US"/>
        </a:p>
      </dgm:t>
    </dgm:pt>
    <dgm:pt modelId="{5636184B-43BB-4483-90BA-D1AFA2A3CE08}" type="pres">
      <dgm:prSet presAssocID="{7AD54D69-C7B5-4D6E-9014-7FE2F30AFB55}" presName="hierChild4" presStyleCnt="0"/>
      <dgm:spPr/>
    </dgm:pt>
    <dgm:pt modelId="{92E2D917-E134-4CAD-AB44-55BCB900682E}" type="pres">
      <dgm:prSet presAssocID="{7AD54D69-C7B5-4D6E-9014-7FE2F30AFB55}" presName="hierChild5" presStyleCnt="0"/>
      <dgm:spPr/>
    </dgm:pt>
    <dgm:pt modelId="{8E353D14-2A0C-4255-9A32-E509AB356A38}" type="pres">
      <dgm:prSet presAssocID="{B8F5F4F8-7B7C-45D5-9E0C-BE9CC63E7256}" presName="Name37" presStyleLbl="parChTrans1D3" presStyleIdx="2" presStyleCnt="16"/>
      <dgm:spPr/>
      <dgm:t>
        <a:bodyPr/>
        <a:lstStyle/>
        <a:p>
          <a:endParaRPr lang="zh-TW" altLang="en-US"/>
        </a:p>
      </dgm:t>
    </dgm:pt>
    <dgm:pt modelId="{21C79F2F-6BD4-4670-ABB8-D575C67C5274}" type="pres">
      <dgm:prSet presAssocID="{F50C012F-666F-4B97-8AC0-9F16EDEF1417}" presName="hierRoot2" presStyleCnt="0">
        <dgm:presLayoutVars>
          <dgm:hierBranch val="init"/>
        </dgm:presLayoutVars>
      </dgm:prSet>
      <dgm:spPr/>
    </dgm:pt>
    <dgm:pt modelId="{7AB6A585-1C54-4150-AC8F-80FF57ED5DDA}" type="pres">
      <dgm:prSet presAssocID="{F50C012F-666F-4B97-8AC0-9F16EDEF1417}" presName="rootComposite" presStyleCnt="0"/>
      <dgm:spPr/>
    </dgm:pt>
    <dgm:pt modelId="{CB80E817-DB01-4F42-B2FA-846DCAC83325}" type="pres">
      <dgm:prSet presAssocID="{F50C012F-666F-4B97-8AC0-9F16EDEF1417}" presName="rootText" presStyleLbl="node3" presStyleIdx="2" presStyleCnt="16" custScaleX="80071" custScaleY="44126" custLinFactNeighborX="-6978" custLinFactNeighborY="-48147">
        <dgm:presLayoutVars>
          <dgm:chPref val="3"/>
        </dgm:presLayoutVars>
      </dgm:prSet>
      <dgm:spPr/>
      <dgm:t>
        <a:bodyPr/>
        <a:lstStyle/>
        <a:p>
          <a:endParaRPr lang="zh-TW" altLang="en-US"/>
        </a:p>
      </dgm:t>
    </dgm:pt>
    <dgm:pt modelId="{D8FF0EC3-5FC1-4B0D-A29B-07CB5C9762D7}" type="pres">
      <dgm:prSet presAssocID="{F50C012F-666F-4B97-8AC0-9F16EDEF1417}" presName="rootConnector" presStyleLbl="node3" presStyleIdx="2" presStyleCnt="16"/>
      <dgm:spPr/>
      <dgm:t>
        <a:bodyPr/>
        <a:lstStyle/>
        <a:p>
          <a:endParaRPr lang="zh-TW" altLang="en-US"/>
        </a:p>
      </dgm:t>
    </dgm:pt>
    <dgm:pt modelId="{FA46162D-2ADE-4A51-9536-33391EBE2955}" type="pres">
      <dgm:prSet presAssocID="{F50C012F-666F-4B97-8AC0-9F16EDEF1417}" presName="hierChild4" presStyleCnt="0"/>
      <dgm:spPr/>
    </dgm:pt>
    <dgm:pt modelId="{56E9168A-69AC-4467-8630-7270ABE2A2E6}" type="pres">
      <dgm:prSet presAssocID="{F50C012F-666F-4B97-8AC0-9F16EDEF1417}" presName="hierChild5" presStyleCnt="0"/>
      <dgm:spPr/>
    </dgm:pt>
    <dgm:pt modelId="{A4F25371-20A1-4C7E-8C8B-A383F693AC03}" type="pres">
      <dgm:prSet presAssocID="{6631C8BB-D6A0-4C3E-AB8E-F4853566727D}" presName="Name37" presStyleLbl="parChTrans1D3" presStyleIdx="3" presStyleCnt="16"/>
      <dgm:spPr/>
      <dgm:t>
        <a:bodyPr/>
        <a:lstStyle/>
        <a:p>
          <a:endParaRPr lang="zh-TW" altLang="en-US"/>
        </a:p>
      </dgm:t>
    </dgm:pt>
    <dgm:pt modelId="{32059085-74EB-4454-A253-6184407C3CFA}" type="pres">
      <dgm:prSet presAssocID="{B20DB6EF-C397-471A-8640-04A0C729707E}" presName="hierRoot2" presStyleCnt="0">
        <dgm:presLayoutVars>
          <dgm:hierBranch val="init"/>
        </dgm:presLayoutVars>
      </dgm:prSet>
      <dgm:spPr/>
    </dgm:pt>
    <dgm:pt modelId="{46A5E701-D3FA-4488-8633-54C6E30950FC}" type="pres">
      <dgm:prSet presAssocID="{B20DB6EF-C397-471A-8640-04A0C729707E}" presName="rootComposite" presStyleCnt="0"/>
      <dgm:spPr/>
    </dgm:pt>
    <dgm:pt modelId="{3BD8F94B-6271-4940-84DA-113B8A745B5A}" type="pres">
      <dgm:prSet presAssocID="{B20DB6EF-C397-471A-8640-04A0C729707E}" presName="rootText" presStyleLbl="node3" presStyleIdx="3" presStyleCnt="16" custScaleX="80071" custScaleY="44126" custLinFactNeighborX="-6978" custLinFactNeighborY="-61611">
        <dgm:presLayoutVars>
          <dgm:chPref val="3"/>
        </dgm:presLayoutVars>
      </dgm:prSet>
      <dgm:spPr/>
      <dgm:t>
        <a:bodyPr/>
        <a:lstStyle/>
        <a:p>
          <a:endParaRPr lang="zh-TW" altLang="en-US"/>
        </a:p>
      </dgm:t>
    </dgm:pt>
    <dgm:pt modelId="{F4DA5B60-E8F0-417D-BB88-413AD4FF8336}" type="pres">
      <dgm:prSet presAssocID="{B20DB6EF-C397-471A-8640-04A0C729707E}" presName="rootConnector" presStyleLbl="node3" presStyleIdx="3" presStyleCnt="16"/>
      <dgm:spPr/>
      <dgm:t>
        <a:bodyPr/>
        <a:lstStyle/>
        <a:p>
          <a:endParaRPr lang="zh-TW" altLang="en-US"/>
        </a:p>
      </dgm:t>
    </dgm:pt>
    <dgm:pt modelId="{66F95E38-E21B-4EC2-9F7D-00F66D6BDD97}" type="pres">
      <dgm:prSet presAssocID="{B20DB6EF-C397-471A-8640-04A0C729707E}" presName="hierChild4" presStyleCnt="0"/>
      <dgm:spPr/>
    </dgm:pt>
    <dgm:pt modelId="{CC7E3090-1150-4937-B697-CAB56D28BD44}" type="pres">
      <dgm:prSet presAssocID="{B20DB6EF-C397-471A-8640-04A0C729707E}" presName="hierChild5" presStyleCnt="0"/>
      <dgm:spPr/>
    </dgm:pt>
    <dgm:pt modelId="{3B2E1E96-1C74-4434-9425-64B27467F6FB}" type="pres">
      <dgm:prSet presAssocID="{8A2668AA-FA6F-4B9B-ACD4-BF3AC80AD771}" presName="hierChild5" presStyleCnt="0"/>
      <dgm:spPr/>
    </dgm:pt>
    <dgm:pt modelId="{CA4027B5-036A-4CE2-A4C3-5120ACB0A14B}" type="pres">
      <dgm:prSet presAssocID="{D1C9DD67-9FBB-4FF7-9D9F-6F203ED0DE38}" presName="Name37" presStyleLbl="parChTrans1D2" presStyleIdx="2" presStyleCnt="7"/>
      <dgm:spPr/>
      <dgm:t>
        <a:bodyPr/>
        <a:lstStyle/>
        <a:p>
          <a:endParaRPr lang="zh-TW" altLang="en-US"/>
        </a:p>
      </dgm:t>
    </dgm:pt>
    <dgm:pt modelId="{993F2ABC-EFA1-4E40-B0B0-971ED9E29F70}" type="pres">
      <dgm:prSet presAssocID="{704B5602-F8D1-41AA-A1A3-A6156DA24372}" presName="hierRoot2" presStyleCnt="0">
        <dgm:presLayoutVars>
          <dgm:hierBranch val="init"/>
        </dgm:presLayoutVars>
      </dgm:prSet>
      <dgm:spPr/>
    </dgm:pt>
    <dgm:pt modelId="{61DFF4E3-156F-4747-9FCC-E5E5DD57922F}" type="pres">
      <dgm:prSet presAssocID="{704B5602-F8D1-41AA-A1A3-A6156DA24372}" presName="rootComposite" presStyleCnt="0"/>
      <dgm:spPr/>
    </dgm:pt>
    <dgm:pt modelId="{1552F504-263B-4001-BE69-15BCBE13E94D}" type="pres">
      <dgm:prSet presAssocID="{704B5602-F8D1-41AA-A1A3-A6156DA24372}" presName="rootText" presStyleLbl="node2" presStyleIdx="2" presStyleCnt="7" custScaleX="88152" custScaleY="47954" custLinFactNeighborX="-8431">
        <dgm:presLayoutVars>
          <dgm:chPref val="3"/>
        </dgm:presLayoutVars>
      </dgm:prSet>
      <dgm:spPr/>
      <dgm:t>
        <a:bodyPr/>
        <a:lstStyle/>
        <a:p>
          <a:endParaRPr lang="zh-TW" altLang="en-US"/>
        </a:p>
      </dgm:t>
    </dgm:pt>
    <dgm:pt modelId="{D7E04E1E-58A4-4AEC-B5A1-DB9F7C81B7CC}" type="pres">
      <dgm:prSet presAssocID="{704B5602-F8D1-41AA-A1A3-A6156DA24372}" presName="rootConnector" presStyleLbl="node2" presStyleIdx="2" presStyleCnt="7"/>
      <dgm:spPr/>
      <dgm:t>
        <a:bodyPr/>
        <a:lstStyle/>
        <a:p>
          <a:endParaRPr lang="zh-TW" altLang="en-US"/>
        </a:p>
      </dgm:t>
    </dgm:pt>
    <dgm:pt modelId="{157CCDEB-D00C-45FD-A969-FE2495B44923}" type="pres">
      <dgm:prSet presAssocID="{704B5602-F8D1-41AA-A1A3-A6156DA24372}" presName="hierChild4" presStyleCnt="0"/>
      <dgm:spPr/>
    </dgm:pt>
    <dgm:pt modelId="{8AD87A76-5C8D-454B-A8CB-14DA461E2803}" type="pres">
      <dgm:prSet presAssocID="{126972C9-F30C-4774-ABAD-89F03E35E4FA}" presName="Name37" presStyleLbl="parChTrans1D3" presStyleIdx="4" presStyleCnt="16"/>
      <dgm:spPr/>
      <dgm:t>
        <a:bodyPr/>
        <a:lstStyle/>
        <a:p>
          <a:endParaRPr lang="zh-TW" altLang="en-US"/>
        </a:p>
      </dgm:t>
    </dgm:pt>
    <dgm:pt modelId="{E111BD49-0FDE-4978-AF54-7B2F9A7C873E}" type="pres">
      <dgm:prSet presAssocID="{46C0606B-E287-4D11-838A-8BE86CD7FC95}" presName="hierRoot2" presStyleCnt="0">
        <dgm:presLayoutVars>
          <dgm:hierBranch val="init"/>
        </dgm:presLayoutVars>
      </dgm:prSet>
      <dgm:spPr/>
    </dgm:pt>
    <dgm:pt modelId="{9C15E58F-AE45-4790-B956-26DC1FD93123}" type="pres">
      <dgm:prSet presAssocID="{46C0606B-E287-4D11-838A-8BE86CD7FC95}" presName="rootComposite" presStyleCnt="0"/>
      <dgm:spPr/>
    </dgm:pt>
    <dgm:pt modelId="{2940B5EA-9E07-47EA-9B3D-5967BF2A0109}" type="pres">
      <dgm:prSet presAssocID="{46C0606B-E287-4D11-838A-8BE86CD7FC95}" presName="rootText" presStyleLbl="node3" presStyleIdx="4" presStyleCnt="16" custScaleX="78284" custScaleY="44126" custLinFactNeighborX="-14955" custLinFactNeighborY="-20074">
        <dgm:presLayoutVars>
          <dgm:chPref val="3"/>
        </dgm:presLayoutVars>
      </dgm:prSet>
      <dgm:spPr/>
      <dgm:t>
        <a:bodyPr/>
        <a:lstStyle/>
        <a:p>
          <a:endParaRPr lang="zh-TW" altLang="en-US"/>
        </a:p>
      </dgm:t>
    </dgm:pt>
    <dgm:pt modelId="{AFF2E4E3-0802-4B68-9D5C-57C2EAC8BA75}" type="pres">
      <dgm:prSet presAssocID="{46C0606B-E287-4D11-838A-8BE86CD7FC95}" presName="rootConnector" presStyleLbl="node3" presStyleIdx="4" presStyleCnt="16"/>
      <dgm:spPr/>
      <dgm:t>
        <a:bodyPr/>
        <a:lstStyle/>
        <a:p>
          <a:endParaRPr lang="zh-TW" altLang="en-US"/>
        </a:p>
      </dgm:t>
    </dgm:pt>
    <dgm:pt modelId="{08E8AE25-2EE6-4A15-A7DD-2BBC58D0F4DB}" type="pres">
      <dgm:prSet presAssocID="{46C0606B-E287-4D11-838A-8BE86CD7FC95}" presName="hierChild4" presStyleCnt="0"/>
      <dgm:spPr/>
    </dgm:pt>
    <dgm:pt modelId="{6F80D9E2-B185-4646-915D-B844AECA6143}" type="pres">
      <dgm:prSet presAssocID="{46C0606B-E287-4D11-838A-8BE86CD7FC95}" presName="hierChild5" presStyleCnt="0"/>
      <dgm:spPr/>
    </dgm:pt>
    <dgm:pt modelId="{48F0373F-1A84-418B-AE0C-E812A017576E}" type="pres">
      <dgm:prSet presAssocID="{5B4D0628-BDFF-44C5-9F6F-B16812D5FC17}" presName="Name37" presStyleLbl="parChTrans1D3" presStyleIdx="5" presStyleCnt="16"/>
      <dgm:spPr/>
      <dgm:t>
        <a:bodyPr/>
        <a:lstStyle/>
        <a:p>
          <a:endParaRPr lang="zh-TW" altLang="en-US"/>
        </a:p>
      </dgm:t>
    </dgm:pt>
    <dgm:pt modelId="{BCCBEE91-492F-4DE1-A278-9D55CE754F6E}" type="pres">
      <dgm:prSet presAssocID="{47D6D86C-482E-470B-99C4-C369566E7AA5}" presName="hierRoot2" presStyleCnt="0">
        <dgm:presLayoutVars>
          <dgm:hierBranch val="init"/>
        </dgm:presLayoutVars>
      </dgm:prSet>
      <dgm:spPr/>
    </dgm:pt>
    <dgm:pt modelId="{CF0579B2-E7FF-44DF-B51C-E86507F90D20}" type="pres">
      <dgm:prSet presAssocID="{47D6D86C-482E-470B-99C4-C369566E7AA5}" presName="rootComposite" presStyleCnt="0"/>
      <dgm:spPr/>
    </dgm:pt>
    <dgm:pt modelId="{407EEE58-1CEC-43EF-ADDA-3B5FF6CE18A5}" type="pres">
      <dgm:prSet presAssocID="{47D6D86C-482E-470B-99C4-C369566E7AA5}" presName="rootText" presStyleLbl="node3" presStyleIdx="5" presStyleCnt="16" custScaleX="78284" custScaleY="44126" custLinFactNeighborX="-14955" custLinFactNeighborY="-20074">
        <dgm:presLayoutVars>
          <dgm:chPref val="3"/>
        </dgm:presLayoutVars>
      </dgm:prSet>
      <dgm:spPr/>
      <dgm:t>
        <a:bodyPr/>
        <a:lstStyle/>
        <a:p>
          <a:endParaRPr lang="zh-TW" altLang="en-US"/>
        </a:p>
      </dgm:t>
    </dgm:pt>
    <dgm:pt modelId="{B92BAAB8-9CD6-4107-9831-3FE4428097A3}" type="pres">
      <dgm:prSet presAssocID="{47D6D86C-482E-470B-99C4-C369566E7AA5}" presName="rootConnector" presStyleLbl="node3" presStyleIdx="5" presStyleCnt="16"/>
      <dgm:spPr/>
      <dgm:t>
        <a:bodyPr/>
        <a:lstStyle/>
        <a:p>
          <a:endParaRPr lang="zh-TW" altLang="en-US"/>
        </a:p>
      </dgm:t>
    </dgm:pt>
    <dgm:pt modelId="{143379C3-3AEA-4F21-9D26-6361809C8DF0}" type="pres">
      <dgm:prSet presAssocID="{47D6D86C-482E-470B-99C4-C369566E7AA5}" presName="hierChild4" presStyleCnt="0"/>
      <dgm:spPr/>
    </dgm:pt>
    <dgm:pt modelId="{A2E3DED1-08C2-4ABC-9A65-B5A16FFD677F}" type="pres">
      <dgm:prSet presAssocID="{47D6D86C-482E-470B-99C4-C369566E7AA5}" presName="hierChild5" presStyleCnt="0"/>
      <dgm:spPr/>
    </dgm:pt>
    <dgm:pt modelId="{58CB803D-318E-4157-95B6-8D52EA9C6A30}" type="pres">
      <dgm:prSet presAssocID="{AF0800A0-99BA-49A7-B5CA-E420C30AFBB9}" presName="Name37" presStyleLbl="parChTrans1D3" presStyleIdx="6" presStyleCnt="16"/>
      <dgm:spPr/>
      <dgm:t>
        <a:bodyPr/>
        <a:lstStyle/>
        <a:p>
          <a:endParaRPr lang="zh-TW" altLang="en-US"/>
        </a:p>
      </dgm:t>
    </dgm:pt>
    <dgm:pt modelId="{1039ADA1-57C2-4757-9CC0-2AD323F3F062}" type="pres">
      <dgm:prSet presAssocID="{EEC85705-67B8-4D41-ADF4-569D28EF5CB4}" presName="hierRoot2" presStyleCnt="0">
        <dgm:presLayoutVars>
          <dgm:hierBranch val="init"/>
        </dgm:presLayoutVars>
      </dgm:prSet>
      <dgm:spPr/>
    </dgm:pt>
    <dgm:pt modelId="{B34BB1CF-676A-4DFB-9523-63974C77FE9F}" type="pres">
      <dgm:prSet presAssocID="{EEC85705-67B8-4D41-ADF4-569D28EF5CB4}" presName="rootComposite" presStyleCnt="0"/>
      <dgm:spPr/>
    </dgm:pt>
    <dgm:pt modelId="{51550893-52C5-4908-A3EA-50A4EB865073}" type="pres">
      <dgm:prSet presAssocID="{EEC85705-67B8-4D41-ADF4-569D28EF5CB4}" presName="rootText" presStyleLbl="node3" presStyleIdx="6" presStyleCnt="16" custScaleX="78284" custScaleY="44126" custLinFactNeighborX="-14955" custLinFactNeighborY="-20074">
        <dgm:presLayoutVars>
          <dgm:chPref val="3"/>
        </dgm:presLayoutVars>
      </dgm:prSet>
      <dgm:spPr/>
      <dgm:t>
        <a:bodyPr/>
        <a:lstStyle/>
        <a:p>
          <a:endParaRPr lang="zh-TW" altLang="en-US"/>
        </a:p>
      </dgm:t>
    </dgm:pt>
    <dgm:pt modelId="{6BEEE7E5-3607-415A-9C81-FEDECC0F24D4}" type="pres">
      <dgm:prSet presAssocID="{EEC85705-67B8-4D41-ADF4-569D28EF5CB4}" presName="rootConnector" presStyleLbl="node3" presStyleIdx="6" presStyleCnt="16"/>
      <dgm:spPr/>
      <dgm:t>
        <a:bodyPr/>
        <a:lstStyle/>
        <a:p>
          <a:endParaRPr lang="zh-TW" altLang="en-US"/>
        </a:p>
      </dgm:t>
    </dgm:pt>
    <dgm:pt modelId="{6EEAFB3B-0B8E-4089-B43B-D681703360CE}" type="pres">
      <dgm:prSet presAssocID="{EEC85705-67B8-4D41-ADF4-569D28EF5CB4}" presName="hierChild4" presStyleCnt="0"/>
      <dgm:spPr/>
    </dgm:pt>
    <dgm:pt modelId="{56F6FDEA-5862-4B1F-BB1A-7B8FA9AC266F}" type="pres">
      <dgm:prSet presAssocID="{EEC85705-67B8-4D41-ADF4-569D28EF5CB4}" presName="hierChild5" presStyleCnt="0"/>
      <dgm:spPr/>
    </dgm:pt>
    <dgm:pt modelId="{6FA87F3B-77CF-412D-8486-DE15D403EED0}" type="pres">
      <dgm:prSet presAssocID="{704B5602-F8D1-41AA-A1A3-A6156DA24372}" presName="hierChild5" presStyleCnt="0"/>
      <dgm:spPr/>
    </dgm:pt>
    <dgm:pt modelId="{6D3440C3-6482-47CC-93B4-7CCEEC60580B}" type="pres">
      <dgm:prSet presAssocID="{D8B3C7BA-995A-46F2-A8AE-7B2999276486}" presName="Name37" presStyleLbl="parChTrans1D2" presStyleIdx="3" presStyleCnt="7"/>
      <dgm:spPr/>
      <dgm:t>
        <a:bodyPr/>
        <a:lstStyle/>
        <a:p>
          <a:endParaRPr lang="zh-TW" altLang="en-US"/>
        </a:p>
      </dgm:t>
    </dgm:pt>
    <dgm:pt modelId="{36C54DEA-1AE3-4989-ADCB-4B4C93EDFDD4}" type="pres">
      <dgm:prSet presAssocID="{C297F568-DB20-44D1-B52B-4064D300879A}" presName="hierRoot2" presStyleCnt="0">
        <dgm:presLayoutVars>
          <dgm:hierBranch val="init"/>
        </dgm:presLayoutVars>
      </dgm:prSet>
      <dgm:spPr/>
    </dgm:pt>
    <dgm:pt modelId="{408C2019-BD5D-4E6A-B36E-6BE67A210065}" type="pres">
      <dgm:prSet presAssocID="{C297F568-DB20-44D1-B52B-4064D300879A}" presName="rootComposite" presStyleCnt="0"/>
      <dgm:spPr/>
    </dgm:pt>
    <dgm:pt modelId="{4969AB6B-F52D-4A45-BCB6-9606BA4A5EDC}" type="pres">
      <dgm:prSet presAssocID="{C297F568-DB20-44D1-B52B-4064D300879A}" presName="rootText" presStyleLbl="node2" presStyleIdx="3" presStyleCnt="7" custScaleX="88152" custScaleY="47954" custLinFactNeighborX="-8431">
        <dgm:presLayoutVars>
          <dgm:chPref val="3"/>
        </dgm:presLayoutVars>
      </dgm:prSet>
      <dgm:spPr/>
      <dgm:t>
        <a:bodyPr/>
        <a:lstStyle/>
        <a:p>
          <a:endParaRPr lang="zh-TW" altLang="en-US"/>
        </a:p>
      </dgm:t>
    </dgm:pt>
    <dgm:pt modelId="{94D2934B-87E4-4952-A11C-959960309653}" type="pres">
      <dgm:prSet presAssocID="{C297F568-DB20-44D1-B52B-4064D300879A}" presName="rootConnector" presStyleLbl="node2" presStyleIdx="3" presStyleCnt="7"/>
      <dgm:spPr/>
      <dgm:t>
        <a:bodyPr/>
        <a:lstStyle/>
        <a:p>
          <a:endParaRPr lang="zh-TW" altLang="en-US"/>
        </a:p>
      </dgm:t>
    </dgm:pt>
    <dgm:pt modelId="{AE825E23-81D9-4C0D-AB82-2A977F114092}" type="pres">
      <dgm:prSet presAssocID="{C297F568-DB20-44D1-B52B-4064D300879A}" presName="hierChild4" presStyleCnt="0"/>
      <dgm:spPr/>
    </dgm:pt>
    <dgm:pt modelId="{83DFD4DD-4463-4BAC-A38B-DEECE7B42904}" type="pres">
      <dgm:prSet presAssocID="{F3C88A03-CEA2-4793-818C-DE0F41871F25}" presName="Name37" presStyleLbl="parChTrans1D3" presStyleIdx="7" presStyleCnt="16"/>
      <dgm:spPr/>
      <dgm:t>
        <a:bodyPr/>
        <a:lstStyle/>
        <a:p>
          <a:endParaRPr lang="zh-TW" altLang="en-US"/>
        </a:p>
      </dgm:t>
    </dgm:pt>
    <dgm:pt modelId="{7BB998BF-3A40-45A0-B19B-4AAE61E4C21E}" type="pres">
      <dgm:prSet presAssocID="{F0661100-0479-4B74-AE32-A7141C368E2E}" presName="hierRoot2" presStyleCnt="0">
        <dgm:presLayoutVars>
          <dgm:hierBranch val="init"/>
        </dgm:presLayoutVars>
      </dgm:prSet>
      <dgm:spPr/>
    </dgm:pt>
    <dgm:pt modelId="{51B4E38D-88F7-4086-B62D-323DF0148A8F}" type="pres">
      <dgm:prSet presAssocID="{F0661100-0479-4B74-AE32-A7141C368E2E}" presName="rootComposite" presStyleCnt="0"/>
      <dgm:spPr/>
    </dgm:pt>
    <dgm:pt modelId="{AA88ECEF-43CF-4A18-943D-E1E1AAB4E08E}" type="pres">
      <dgm:prSet presAssocID="{F0661100-0479-4B74-AE32-A7141C368E2E}" presName="rootText" presStyleLbl="node3" presStyleIdx="7" presStyleCnt="16" custScaleX="76587" custScaleY="44126" custLinFactNeighborX="-13711" custLinFactNeighborY="-21720">
        <dgm:presLayoutVars>
          <dgm:chPref val="3"/>
        </dgm:presLayoutVars>
      </dgm:prSet>
      <dgm:spPr/>
      <dgm:t>
        <a:bodyPr/>
        <a:lstStyle/>
        <a:p>
          <a:endParaRPr lang="zh-TW" altLang="en-US"/>
        </a:p>
      </dgm:t>
    </dgm:pt>
    <dgm:pt modelId="{AF0B0AF7-F7FD-4533-A702-A8A7DAB2DF95}" type="pres">
      <dgm:prSet presAssocID="{F0661100-0479-4B74-AE32-A7141C368E2E}" presName="rootConnector" presStyleLbl="node3" presStyleIdx="7" presStyleCnt="16"/>
      <dgm:spPr/>
      <dgm:t>
        <a:bodyPr/>
        <a:lstStyle/>
        <a:p>
          <a:endParaRPr lang="zh-TW" altLang="en-US"/>
        </a:p>
      </dgm:t>
    </dgm:pt>
    <dgm:pt modelId="{2007BB06-F2AA-44C5-9489-0D34084F0D1E}" type="pres">
      <dgm:prSet presAssocID="{F0661100-0479-4B74-AE32-A7141C368E2E}" presName="hierChild4" presStyleCnt="0"/>
      <dgm:spPr/>
    </dgm:pt>
    <dgm:pt modelId="{BE151079-30AD-40C7-8425-D1B9F8802611}" type="pres">
      <dgm:prSet presAssocID="{F0661100-0479-4B74-AE32-A7141C368E2E}" presName="hierChild5" presStyleCnt="0"/>
      <dgm:spPr/>
    </dgm:pt>
    <dgm:pt modelId="{5FD92526-D47F-4208-A754-703AEB929839}" type="pres">
      <dgm:prSet presAssocID="{C297F568-DB20-44D1-B52B-4064D300879A}" presName="hierChild5" presStyleCnt="0"/>
      <dgm:spPr/>
    </dgm:pt>
    <dgm:pt modelId="{D8347928-4FBE-4ADE-BD50-36A5DBD6EAC2}" type="pres">
      <dgm:prSet presAssocID="{A848D52D-33A5-4465-8642-D4F53DD0FA7A}" presName="Name37" presStyleLbl="parChTrans1D2" presStyleIdx="4" presStyleCnt="7"/>
      <dgm:spPr/>
      <dgm:t>
        <a:bodyPr/>
        <a:lstStyle/>
        <a:p>
          <a:endParaRPr lang="zh-TW" altLang="en-US"/>
        </a:p>
      </dgm:t>
    </dgm:pt>
    <dgm:pt modelId="{FC318C1E-AA1C-4D4B-BF9C-6BE50651442F}" type="pres">
      <dgm:prSet presAssocID="{2901311D-873C-4E96-B095-37134342F51E}" presName="hierRoot2" presStyleCnt="0">
        <dgm:presLayoutVars>
          <dgm:hierBranch val="init"/>
        </dgm:presLayoutVars>
      </dgm:prSet>
      <dgm:spPr/>
    </dgm:pt>
    <dgm:pt modelId="{7A60D608-02D3-45E2-A9E2-401B15930976}" type="pres">
      <dgm:prSet presAssocID="{2901311D-873C-4E96-B095-37134342F51E}" presName="rootComposite" presStyleCnt="0"/>
      <dgm:spPr/>
    </dgm:pt>
    <dgm:pt modelId="{60423242-DD8B-4D32-B59F-59D3DC1AF756}" type="pres">
      <dgm:prSet presAssocID="{2901311D-873C-4E96-B095-37134342F51E}" presName="rootText" presStyleLbl="node2" presStyleIdx="4" presStyleCnt="7" custScaleX="95266" custScaleY="47954" custLinFactNeighborX="-13711">
        <dgm:presLayoutVars>
          <dgm:chPref val="3"/>
        </dgm:presLayoutVars>
      </dgm:prSet>
      <dgm:spPr/>
      <dgm:t>
        <a:bodyPr/>
        <a:lstStyle/>
        <a:p>
          <a:endParaRPr lang="zh-TW" altLang="en-US"/>
        </a:p>
      </dgm:t>
    </dgm:pt>
    <dgm:pt modelId="{2B0DAAF1-E75B-44BE-AE46-6550BA923BC6}" type="pres">
      <dgm:prSet presAssocID="{2901311D-873C-4E96-B095-37134342F51E}" presName="rootConnector" presStyleLbl="node2" presStyleIdx="4" presStyleCnt="7"/>
      <dgm:spPr/>
      <dgm:t>
        <a:bodyPr/>
        <a:lstStyle/>
        <a:p>
          <a:endParaRPr lang="zh-TW" altLang="en-US"/>
        </a:p>
      </dgm:t>
    </dgm:pt>
    <dgm:pt modelId="{49C5B496-73DA-4167-A6F5-8019045AAB20}" type="pres">
      <dgm:prSet presAssocID="{2901311D-873C-4E96-B095-37134342F51E}" presName="hierChild4" presStyleCnt="0"/>
      <dgm:spPr/>
    </dgm:pt>
    <dgm:pt modelId="{E4A158CA-7A0E-4629-A68A-11AE16277E10}" type="pres">
      <dgm:prSet presAssocID="{39FBFB6F-81E7-4823-9368-258EB85A1E54}" presName="Name37" presStyleLbl="parChTrans1D3" presStyleIdx="8" presStyleCnt="16"/>
      <dgm:spPr/>
      <dgm:t>
        <a:bodyPr/>
        <a:lstStyle/>
        <a:p>
          <a:endParaRPr lang="zh-TW" altLang="en-US"/>
        </a:p>
      </dgm:t>
    </dgm:pt>
    <dgm:pt modelId="{6D9231F1-1FD7-468B-8317-0C7468BBE66A}" type="pres">
      <dgm:prSet presAssocID="{059F5A30-2D68-4C00-93CE-ADE88D323200}" presName="hierRoot2" presStyleCnt="0">
        <dgm:presLayoutVars>
          <dgm:hierBranch val="init"/>
        </dgm:presLayoutVars>
      </dgm:prSet>
      <dgm:spPr/>
    </dgm:pt>
    <dgm:pt modelId="{454D2513-CC34-47CE-9C62-6852CD9084C2}" type="pres">
      <dgm:prSet presAssocID="{059F5A30-2D68-4C00-93CE-ADE88D323200}" presName="rootComposite" presStyleCnt="0"/>
      <dgm:spPr/>
    </dgm:pt>
    <dgm:pt modelId="{8E72DE16-1D61-40AD-BB5C-C413C1BFEBD5}" type="pres">
      <dgm:prSet presAssocID="{059F5A30-2D68-4C00-93CE-ADE88D323200}" presName="rootText" presStyleLbl="node3" presStyleIdx="8" presStyleCnt="16" custScaleX="76116" custScaleY="44126" custLinFactNeighborX="-13711" custLinFactNeighborY="-21720">
        <dgm:presLayoutVars>
          <dgm:chPref val="3"/>
        </dgm:presLayoutVars>
      </dgm:prSet>
      <dgm:spPr/>
      <dgm:t>
        <a:bodyPr/>
        <a:lstStyle/>
        <a:p>
          <a:endParaRPr lang="zh-TW" altLang="en-US"/>
        </a:p>
      </dgm:t>
    </dgm:pt>
    <dgm:pt modelId="{4F0A2C90-8FE8-4397-9ED3-76105C6B0551}" type="pres">
      <dgm:prSet presAssocID="{059F5A30-2D68-4C00-93CE-ADE88D323200}" presName="rootConnector" presStyleLbl="node3" presStyleIdx="8" presStyleCnt="16"/>
      <dgm:spPr/>
      <dgm:t>
        <a:bodyPr/>
        <a:lstStyle/>
        <a:p>
          <a:endParaRPr lang="zh-TW" altLang="en-US"/>
        </a:p>
      </dgm:t>
    </dgm:pt>
    <dgm:pt modelId="{71B7B2FD-2980-4E5C-9903-F304A572E38C}" type="pres">
      <dgm:prSet presAssocID="{059F5A30-2D68-4C00-93CE-ADE88D323200}" presName="hierChild4" presStyleCnt="0"/>
      <dgm:spPr/>
    </dgm:pt>
    <dgm:pt modelId="{EC6B668A-99CD-49B4-BEA9-9ACA2DAA4163}" type="pres">
      <dgm:prSet presAssocID="{059F5A30-2D68-4C00-93CE-ADE88D323200}" presName="hierChild5" presStyleCnt="0"/>
      <dgm:spPr/>
    </dgm:pt>
    <dgm:pt modelId="{BD8E0AC8-E4F6-4F1B-B346-9DB3308FC362}" type="pres">
      <dgm:prSet presAssocID="{E4631894-B598-46D8-9CB5-A78F8D156924}" presName="Name37" presStyleLbl="parChTrans1D3" presStyleIdx="9" presStyleCnt="16"/>
      <dgm:spPr/>
      <dgm:t>
        <a:bodyPr/>
        <a:lstStyle/>
        <a:p>
          <a:endParaRPr lang="zh-TW" altLang="en-US"/>
        </a:p>
      </dgm:t>
    </dgm:pt>
    <dgm:pt modelId="{7B4619F9-5447-4F71-B769-98F9C34802D8}" type="pres">
      <dgm:prSet presAssocID="{3C5A4DFA-100A-45D7-8BC2-BA74C719EC63}" presName="hierRoot2" presStyleCnt="0">
        <dgm:presLayoutVars>
          <dgm:hierBranch val="init"/>
        </dgm:presLayoutVars>
      </dgm:prSet>
      <dgm:spPr/>
    </dgm:pt>
    <dgm:pt modelId="{B594C673-B800-45B3-B8C7-8C4C85A68217}" type="pres">
      <dgm:prSet presAssocID="{3C5A4DFA-100A-45D7-8BC2-BA74C719EC63}" presName="rootComposite" presStyleCnt="0"/>
      <dgm:spPr/>
    </dgm:pt>
    <dgm:pt modelId="{B950CDD1-9B41-4824-B43A-1827E17B6E2C}" type="pres">
      <dgm:prSet presAssocID="{3C5A4DFA-100A-45D7-8BC2-BA74C719EC63}" presName="rootText" presStyleLbl="node3" presStyleIdx="9" presStyleCnt="16" custScaleX="76116" custScaleY="44126" custLinFactNeighborX="-13711" custLinFactNeighborY="-38241">
        <dgm:presLayoutVars>
          <dgm:chPref val="3"/>
        </dgm:presLayoutVars>
      </dgm:prSet>
      <dgm:spPr/>
      <dgm:t>
        <a:bodyPr/>
        <a:lstStyle/>
        <a:p>
          <a:endParaRPr lang="zh-TW" altLang="en-US"/>
        </a:p>
      </dgm:t>
    </dgm:pt>
    <dgm:pt modelId="{8D514417-C33A-48EF-AD7C-B036496EADE0}" type="pres">
      <dgm:prSet presAssocID="{3C5A4DFA-100A-45D7-8BC2-BA74C719EC63}" presName="rootConnector" presStyleLbl="node3" presStyleIdx="9" presStyleCnt="16"/>
      <dgm:spPr/>
      <dgm:t>
        <a:bodyPr/>
        <a:lstStyle/>
        <a:p>
          <a:endParaRPr lang="zh-TW" altLang="en-US"/>
        </a:p>
      </dgm:t>
    </dgm:pt>
    <dgm:pt modelId="{0F183EFE-F121-467A-8AC6-9F4E8F4BC3F9}" type="pres">
      <dgm:prSet presAssocID="{3C5A4DFA-100A-45D7-8BC2-BA74C719EC63}" presName="hierChild4" presStyleCnt="0"/>
      <dgm:spPr/>
    </dgm:pt>
    <dgm:pt modelId="{AF76425B-5FA3-4EEA-9F3D-BAFAF4712C86}" type="pres">
      <dgm:prSet presAssocID="{3C5A4DFA-100A-45D7-8BC2-BA74C719EC63}" presName="hierChild5" presStyleCnt="0"/>
      <dgm:spPr/>
    </dgm:pt>
    <dgm:pt modelId="{F72997A0-071D-4BC9-9A62-091EF1BAFF62}" type="pres">
      <dgm:prSet presAssocID="{2901311D-873C-4E96-B095-37134342F51E}" presName="hierChild5" presStyleCnt="0"/>
      <dgm:spPr/>
    </dgm:pt>
    <dgm:pt modelId="{B3C19BF6-6CCF-48C6-A80F-81E735F04D1F}" type="pres">
      <dgm:prSet presAssocID="{2E38CA67-D4EE-41A5-9A5B-9CEACB6ACC8A}" presName="Name37" presStyleLbl="parChTrans1D2" presStyleIdx="5" presStyleCnt="7"/>
      <dgm:spPr/>
      <dgm:t>
        <a:bodyPr/>
        <a:lstStyle/>
        <a:p>
          <a:endParaRPr lang="zh-TW" altLang="en-US"/>
        </a:p>
      </dgm:t>
    </dgm:pt>
    <dgm:pt modelId="{F1BBCB9D-1399-4E2A-B1F6-4455168FD6C9}" type="pres">
      <dgm:prSet presAssocID="{956FD147-C5F8-4979-8AF9-611777E991AD}" presName="hierRoot2" presStyleCnt="0">
        <dgm:presLayoutVars>
          <dgm:hierBranch val="init"/>
        </dgm:presLayoutVars>
      </dgm:prSet>
      <dgm:spPr/>
    </dgm:pt>
    <dgm:pt modelId="{E8DE99C2-C7E8-4A41-B139-FC83BDB87ADF}" type="pres">
      <dgm:prSet presAssocID="{956FD147-C5F8-4979-8AF9-611777E991AD}" presName="rootComposite" presStyleCnt="0"/>
      <dgm:spPr/>
    </dgm:pt>
    <dgm:pt modelId="{4776573F-BB02-4472-AA23-DAE26F41FF43}" type="pres">
      <dgm:prSet presAssocID="{956FD147-C5F8-4979-8AF9-611777E991AD}" presName="rootText" presStyleLbl="node2" presStyleIdx="5" presStyleCnt="7" custScaleX="80339" custScaleY="47954" custLinFactNeighborX="-6913">
        <dgm:presLayoutVars>
          <dgm:chPref val="3"/>
        </dgm:presLayoutVars>
      </dgm:prSet>
      <dgm:spPr/>
      <dgm:t>
        <a:bodyPr/>
        <a:lstStyle/>
        <a:p>
          <a:endParaRPr lang="zh-TW" altLang="en-US"/>
        </a:p>
      </dgm:t>
    </dgm:pt>
    <dgm:pt modelId="{47C4F175-76A6-4E65-ACE5-15697A06A203}" type="pres">
      <dgm:prSet presAssocID="{956FD147-C5F8-4979-8AF9-611777E991AD}" presName="rootConnector" presStyleLbl="node2" presStyleIdx="5" presStyleCnt="7"/>
      <dgm:spPr/>
      <dgm:t>
        <a:bodyPr/>
        <a:lstStyle/>
        <a:p>
          <a:endParaRPr lang="zh-TW" altLang="en-US"/>
        </a:p>
      </dgm:t>
    </dgm:pt>
    <dgm:pt modelId="{C6C4A41D-3B0A-4E78-A274-DCF43F3FBBD7}" type="pres">
      <dgm:prSet presAssocID="{956FD147-C5F8-4979-8AF9-611777E991AD}" presName="hierChild4" presStyleCnt="0"/>
      <dgm:spPr/>
    </dgm:pt>
    <dgm:pt modelId="{66FF3011-0635-44A5-8705-3C74C0883C5C}" type="pres">
      <dgm:prSet presAssocID="{CD0D3CD4-7BE8-4B76-BF22-A54E454E0822}" presName="Name37" presStyleLbl="parChTrans1D3" presStyleIdx="10" presStyleCnt="16"/>
      <dgm:spPr/>
      <dgm:t>
        <a:bodyPr/>
        <a:lstStyle/>
        <a:p>
          <a:endParaRPr lang="zh-TW" altLang="en-US"/>
        </a:p>
      </dgm:t>
    </dgm:pt>
    <dgm:pt modelId="{A9E31D2D-06EF-48C4-97D0-CCC3FFB59F02}" type="pres">
      <dgm:prSet presAssocID="{1EDD93A7-6B9B-4E4E-8E41-FDA95F0288FE}" presName="hierRoot2" presStyleCnt="0">
        <dgm:presLayoutVars>
          <dgm:hierBranch val="init"/>
        </dgm:presLayoutVars>
      </dgm:prSet>
      <dgm:spPr/>
    </dgm:pt>
    <dgm:pt modelId="{76A53AFE-ACE0-4F03-9804-F197EA5CE71E}" type="pres">
      <dgm:prSet presAssocID="{1EDD93A7-6B9B-4E4E-8E41-FDA95F0288FE}" presName="rootComposite" presStyleCnt="0"/>
      <dgm:spPr/>
    </dgm:pt>
    <dgm:pt modelId="{1C61CF62-2159-45A3-A0F1-FA748501AD01}" type="pres">
      <dgm:prSet presAssocID="{1EDD93A7-6B9B-4E4E-8E41-FDA95F0288FE}" presName="rootText" presStyleLbl="node3" presStyleIdx="10" presStyleCnt="16" custScaleX="68654" custScaleY="44126" custLinFactNeighborX="-10095" custLinFactNeighborY="-21770">
        <dgm:presLayoutVars>
          <dgm:chPref val="3"/>
        </dgm:presLayoutVars>
      </dgm:prSet>
      <dgm:spPr/>
      <dgm:t>
        <a:bodyPr/>
        <a:lstStyle/>
        <a:p>
          <a:endParaRPr lang="zh-TW" altLang="en-US"/>
        </a:p>
      </dgm:t>
    </dgm:pt>
    <dgm:pt modelId="{5EB00D7D-D823-4973-934B-7F660C1E035A}" type="pres">
      <dgm:prSet presAssocID="{1EDD93A7-6B9B-4E4E-8E41-FDA95F0288FE}" presName="rootConnector" presStyleLbl="node3" presStyleIdx="10" presStyleCnt="16"/>
      <dgm:spPr/>
      <dgm:t>
        <a:bodyPr/>
        <a:lstStyle/>
        <a:p>
          <a:endParaRPr lang="zh-TW" altLang="en-US"/>
        </a:p>
      </dgm:t>
    </dgm:pt>
    <dgm:pt modelId="{E5475F17-7E37-4353-B08E-650B86797A2C}" type="pres">
      <dgm:prSet presAssocID="{1EDD93A7-6B9B-4E4E-8E41-FDA95F0288FE}" presName="hierChild4" presStyleCnt="0"/>
      <dgm:spPr/>
    </dgm:pt>
    <dgm:pt modelId="{2D11F06B-8071-47C8-BA0E-94B42093398C}" type="pres">
      <dgm:prSet presAssocID="{1EDD93A7-6B9B-4E4E-8E41-FDA95F0288FE}" presName="hierChild5" presStyleCnt="0"/>
      <dgm:spPr/>
    </dgm:pt>
    <dgm:pt modelId="{A3AE12F5-96B4-4048-A0B5-DE549D96D9D1}" type="pres">
      <dgm:prSet presAssocID="{F8C7F2EB-2DBB-408E-B886-79DF5F58B590}" presName="Name37" presStyleLbl="parChTrans1D3" presStyleIdx="11" presStyleCnt="16"/>
      <dgm:spPr/>
      <dgm:t>
        <a:bodyPr/>
        <a:lstStyle/>
        <a:p>
          <a:endParaRPr lang="zh-TW" altLang="en-US"/>
        </a:p>
      </dgm:t>
    </dgm:pt>
    <dgm:pt modelId="{F6294E7F-6115-4084-9229-B8C358128B74}" type="pres">
      <dgm:prSet presAssocID="{68C193FB-06BE-4160-B0B5-4896F778FFD9}" presName="hierRoot2" presStyleCnt="0">
        <dgm:presLayoutVars>
          <dgm:hierBranch val="init"/>
        </dgm:presLayoutVars>
      </dgm:prSet>
      <dgm:spPr/>
    </dgm:pt>
    <dgm:pt modelId="{30B375C6-87E3-4BC3-B45F-92AF3504D361}" type="pres">
      <dgm:prSet presAssocID="{68C193FB-06BE-4160-B0B5-4896F778FFD9}" presName="rootComposite" presStyleCnt="0"/>
      <dgm:spPr/>
    </dgm:pt>
    <dgm:pt modelId="{EE6E78C6-AE15-4C62-BA3B-7B2DE38717B0}" type="pres">
      <dgm:prSet presAssocID="{68C193FB-06BE-4160-B0B5-4896F778FFD9}" presName="rootText" presStyleLbl="node3" presStyleIdx="11" presStyleCnt="16" custScaleX="68654" custScaleY="44126" custLinFactNeighborX="-10547" custLinFactNeighborY="-35316">
        <dgm:presLayoutVars>
          <dgm:chPref val="3"/>
        </dgm:presLayoutVars>
      </dgm:prSet>
      <dgm:spPr/>
      <dgm:t>
        <a:bodyPr/>
        <a:lstStyle/>
        <a:p>
          <a:endParaRPr lang="zh-TW" altLang="en-US"/>
        </a:p>
      </dgm:t>
    </dgm:pt>
    <dgm:pt modelId="{E68B8C2E-F8A0-44CE-B0C2-8A060A554866}" type="pres">
      <dgm:prSet presAssocID="{68C193FB-06BE-4160-B0B5-4896F778FFD9}" presName="rootConnector" presStyleLbl="node3" presStyleIdx="11" presStyleCnt="16"/>
      <dgm:spPr/>
      <dgm:t>
        <a:bodyPr/>
        <a:lstStyle/>
        <a:p>
          <a:endParaRPr lang="zh-TW" altLang="en-US"/>
        </a:p>
      </dgm:t>
    </dgm:pt>
    <dgm:pt modelId="{F12C39F1-3937-4DBA-BB2D-D8F5C7162B80}" type="pres">
      <dgm:prSet presAssocID="{68C193FB-06BE-4160-B0B5-4896F778FFD9}" presName="hierChild4" presStyleCnt="0"/>
      <dgm:spPr/>
    </dgm:pt>
    <dgm:pt modelId="{8575691F-D753-41A7-B208-FB1D25D8A580}" type="pres">
      <dgm:prSet presAssocID="{68C193FB-06BE-4160-B0B5-4896F778FFD9}" presName="hierChild5" presStyleCnt="0"/>
      <dgm:spPr/>
    </dgm:pt>
    <dgm:pt modelId="{731B99AD-C58E-4CD2-8197-51A977319B50}" type="pres">
      <dgm:prSet presAssocID="{956FD147-C5F8-4979-8AF9-611777E991AD}" presName="hierChild5" presStyleCnt="0"/>
      <dgm:spPr/>
    </dgm:pt>
    <dgm:pt modelId="{6001EA1B-DFAD-49B4-B0E2-2A6B7C05C9B7}" type="pres">
      <dgm:prSet presAssocID="{0D28B4B1-CA73-4CF2-BB63-6EFE50D92514}" presName="hierChild3" presStyleCnt="0"/>
      <dgm:spPr/>
    </dgm:pt>
    <dgm:pt modelId="{0BE93A07-A789-4F98-BCEA-CF831A9B953E}" type="pres">
      <dgm:prSet presAssocID="{A93A97F8-E9F8-46A1-AA6B-EFA65001D6FF}" presName="hierRoot1" presStyleCnt="0">
        <dgm:presLayoutVars>
          <dgm:hierBranch val="init"/>
        </dgm:presLayoutVars>
      </dgm:prSet>
      <dgm:spPr/>
    </dgm:pt>
    <dgm:pt modelId="{089B4000-9199-4998-A99A-B4AF886FCCA6}" type="pres">
      <dgm:prSet presAssocID="{A93A97F8-E9F8-46A1-AA6B-EFA65001D6FF}" presName="rootComposite1" presStyleCnt="0"/>
      <dgm:spPr/>
    </dgm:pt>
    <dgm:pt modelId="{A576CFB6-0AC4-4DAA-874F-91F9BB71E1C2}" type="pres">
      <dgm:prSet presAssocID="{A93A97F8-E9F8-46A1-AA6B-EFA65001D6FF}" presName="rootText1" presStyleLbl="node0" presStyleIdx="2" presStyleCnt="3" custScaleX="78615" custScaleY="47711" custLinFactNeighborX="-37330" custLinFactNeighborY="-1896">
        <dgm:presLayoutVars>
          <dgm:chPref val="3"/>
        </dgm:presLayoutVars>
      </dgm:prSet>
      <dgm:spPr/>
      <dgm:t>
        <a:bodyPr/>
        <a:lstStyle/>
        <a:p>
          <a:endParaRPr lang="zh-TW" altLang="en-US"/>
        </a:p>
      </dgm:t>
    </dgm:pt>
    <dgm:pt modelId="{6BDA6FB2-3BB6-410C-868C-BABDF4471903}" type="pres">
      <dgm:prSet presAssocID="{A93A97F8-E9F8-46A1-AA6B-EFA65001D6FF}" presName="rootConnector1" presStyleLbl="node1" presStyleIdx="0" presStyleCnt="0"/>
      <dgm:spPr/>
      <dgm:t>
        <a:bodyPr/>
        <a:lstStyle/>
        <a:p>
          <a:endParaRPr lang="zh-TW" altLang="en-US"/>
        </a:p>
      </dgm:t>
    </dgm:pt>
    <dgm:pt modelId="{246781DF-FD7F-46DA-B5B7-A565481B57BC}" type="pres">
      <dgm:prSet presAssocID="{A93A97F8-E9F8-46A1-AA6B-EFA65001D6FF}" presName="hierChild2" presStyleCnt="0"/>
      <dgm:spPr/>
    </dgm:pt>
    <dgm:pt modelId="{8AA40305-E406-4282-A228-CB36E3D767A2}" type="pres">
      <dgm:prSet presAssocID="{B1773930-9834-4CBF-AA11-12C35C217FFA}" presName="Name37" presStyleLbl="parChTrans1D2" presStyleIdx="6" presStyleCnt="7"/>
      <dgm:spPr/>
      <dgm:t>
        <a:bodyPr/>
        <a:lstStyle/>
        <a:p>
          <a:endParaRPr lang="zh-TW" altLang="en-US"/>
        </a:p>
      </dgm:t>
    </dgm:pt>
    <dgm:pt modelId="{12E683BE-375A-41E1-B669-9A6FDCB6D090}" type="pres">
      <dgm:prSet presAssocID="{6ABF111A-3CA1-41C7-903C-A7B36B4ECB19}" presName="hierRoot2" presStyleCnt="0">
        <dgm:presLayoutVars>
          <dgm:hierBranch val="init"/>
        </dgm:presLayoutVars>
      </dgm:prSet>
      <dgm:spPr/>
    </dgm:pt>
    <dgm:pt modelId="{C0A313AE-61FD-4412-A2B4-973444DF1CAF}" type="pres">
      <dgm:prSet presAssocID="{6ABF111A-3CA1-41C7-903C-A7B36B4ECB19}" presName="rootComposite" presStyleCnt="0"/>
      <dgm:spPr/>
    </dgm:pt>
    <dgm:pt modelId="{1474B8C3-E445-435B-B411-BCD79BC4B9AC}" type="pres">
      <dgm:prSet presAssocID="{6ABF111A-3CA1-41C7-903C-A7B36B4ECB19}" presName="rootText" presStyleLbl="node2" presStyleIdx="6" presStyleCnt="7" custScaleX="92185" custScaleY="47954" custLinFactNeighborX="-12422">
        <dgm:presLayoutVars>
          <dgm:chPref val="3"/>
        </dgm:presLayoutVars>
      </dgm:prSet>
      <dgm:spPr/>
      <dgm:t>
        <a:bodyPr/>
        <a:lstStyle/>
        <a:p>
          <a:endParaRPr lang="zh-TW" altLang="en-US"/>
        </a:p>
      </dgm:t>
    </dgm:pt>
    <dgm:pt modelId="{4F283D1F-095D-4F1E-B5E3-67BB7C684AD2}" type="pres">
      <dgm:prSet presAssocID="{6ABF111A-3CA1-41C7-903C-A7B36B4ECB19}" presName="rootConnector" presStyleLbl="node2" presStyleIdx="6" presStyleCnt="7"/>
      <dgm:spPr/>
      <dgm:t>
        <a:bodyPr/>
        <a:lstStyle/>
        <a:p>
          <a:endParaRPr lang="zh-TW" altLang="en-US"/>
        </a:p>
      </dgm:t>
    </dgm:pt>
    <dgm:pt modelId="{F3479336-2BC6-4B2B-AFE1-1161162B389C}" type="pres">
      <dgm:prSet presAssocID="{6ABF111A-3CA1-41C7-903C-A7B36B4ECB19}" presName="hierChild4" presStyleCnt="0"/>
      <dgm:spPr/>
    </dgm:pt>
    <dgm:pt modelId="{767A1D14-4F5A-499B-BBFE-1EBF914CD103}" type="pres">
      <dgm:prSet presAssocID="{A57558C5-1D7A-4D87-8B22-C996FB9E2D90}" presName="Name37" presStyleLbl="parChTrans1D3" presStyleIdx="12" presStyleCnt="16"/>
      <dgm:spPr/>
      <dgm:t>
        <a:bodyPr/>
        <a:lstStyle/>
        <a:p>
          <a:endParaRPr lang="zh-TW" altLang="en-US"/>
        </a:p>
      </dgm:t>
    </dgm:pt>
    <dgm:pt modelId="{CED09886-57E6-4B49-A87C-7375E0D17E12}" type="pres">
      <dgm:prSet presAssocID="{D6A8D803-2CE8-4222-88C4-53DFB29CA283}" presName="hierRoot2" presStyleCnt="0">
        <dgm:presLayoutVars>
          <dgm:hierBranch val="init"/>
        </dgm:presLayoutVars>
      </dgm:prSet>
      <dgm:spPr/>
    </dgm:pt>
    <dgm:pt modelId="{8192AA59-BF7C-4F2F-947C-CBAD0604EBA0}" type="pres">
      <dgm:prSet presAssocID="{D6A8D803-2CE8-4222-88C4-53DFB29CA283}" presName="rootComposite" presStyleCnt="0"/>
      <dgm:spPr/>
    </dgm:pt>
    <dgm:pt modelId="{18AE5D99-E7BE-4856-8D0F-64BDE22DAC6F}" type="pres">
      <dgm:prSet presAssocID="{D6A8D803-2CE8-4222-88C4-53DFB29CA283}" presName="rootText" presStyleLbl="node3" presStyleIdx="12" presStyleCnt="16" custScaleX="75992" custScaleY="44126" custLinFactNeighborX="-12422" custLinFactNeighborY="-21720">
        <dgm:presLayoutVars>
          <dgm:chPref val="3"/>
        </dgm:presLayoutVars>
      </dgm:prSet>
      <dgm:spPr/>
      <dgm:t>
        <a:bodyPr/>
        <a:lstStyle/>
        <a:p>
          <a:endParaRPr lang="zh-TW" altLang="en-US"/>
        </a:p>
      </dgm:t>
    </dgm:pt>
    <dgm:pt modelId="{25A1D29C-B9C8-451B-B22E-6308D3CBBC4A}" type="pres">
      <dgm:prSet presAssocID="{D6A8D803-2CE8-4222-88C4-53DFB29CA283}" presName="rootConnector" presStyleLbl="node3" presStyleIdx="12" presStyleCnt="16"/>
      <dgm:spPr/>
      <dgm:t>
        <a:bodyPr/>
        <a:lstStyle/>
        <a:p>
          <a:endParaRPr lang="zh-TW" altLang="en-US"/>
        </a:p>
      </dgm:t>
    </dgm:pt>
    <dgm:pt modelId="{7081887B-4E02-4194-90CC-3101FF7C71DB}" type="pres">
      <dgm:prSet presAssocID="{D6A8D803-2CE8-4222-88C4-53DFB29CA283}" presName="hierChild4" presStyleCnt="0"/>
      <dgm:spPr/>
    </dgm:pt>
    <dgm:pt modelId="{D0C1EB6A-33E9-426E-91C4-73AFD5825F14}" type="pres">
      <dgm:prSet presAssocID="{D6A8D803-2CE8-4222-88C4-53DFB29CA283}" presName="hierChild5" presStyleCnt="0"/>
      <dgm:spPr/>
    </dgm:pt>
    <dgm:pt modelId="{9192C900-79D2-481F-BB9C-71CF65FA10DA}" type="pres">
      <dgm:prSet presAssocID="{2DBBB821-A7D3-4FEC-929B-4BC64121747F}" presName="Name37" presStyleLbl="parChTrans1D3" presStyleIdx="13" presStyleCnt="16"/>
      <dgm:spPr/>
      <dgm:t>
        <a:bodyPr/>
        <a:lstStyle/>
        <a:p>
          <a:endParaRPr lang="zh-TW" altLang="en-US"/>
        </a:p>
      </dgm:t>
    </dgm:pt>
    <dgm:pt modelId="{6B23EC2E-D428-47AE-AE08-B95494AA6ABC}" type="pres">
      <dgm:prSet presAssocID="{F9F793F5-F04F-4AC6-A880-E1B6175BC59E}" presName="hierRoot2" presStyleCnt="0">
        <dgm:presLayoutVars>
          <dgm:hierBranch val="init"/>
        </dgm:presLayoutVars>
      </dgm:prSet>
      <dgm:spPr/>
    </dgm:pt>
    <dgm:pt modelId="{7FFB17E1-CD50-4675-88B1-27BFC6E563C6}" type="pres">
      <dgm:prSet presAssocID="{F9F793F5-F04F-4AC6-A880-E1B6175BC59E}" presName="rootComposite" presStyleCnt="0"/>
      <dgm:spPr/>
    </dgm:pt>
    <dgm:pt modelId="{1E793B2B-C8FE-43B2-8005-B0D5A7E7C935}" type="pres">
      <dgm:prSet presAssocID="{F9F793F5-F04F-4AC6-A880-E1B6175BC59E}" presName="rootText" presStyleLbl="node3" presStyleIdx="13" presStyleCnt="16" custScaleX="75992" custScaleY="44126" custLinFactNeighborX="-12422" custLinFactNeighborY="-35136">
        <dgm:presLayoutVars>
          <dgm:chPref val="3"/>
        </dgm:presLayoutVars>
      </dgm:prSet>
      <dgm:spPr/>
      <dgm:t>
        <a:bodyPr/>
        <a:lstStyle/>
        <a:p>
          <a:endParaRPr lang="zh-TW" altLang="en-US"/>
        </a:p>
      </dgm:t>
    </dgm:pt>
    <dgm:pt modelId="{0E51C275-0A3D-4BA8-99C5-70AF137CE16B}" type="pres">
      <dgm:prSet presAssocID="{F9F793F5-F04F-4AC6-A880-E1B6175BC59E}" presName="rootConnector" presStyleLbl="node3" presStyleIdx="13" presStyleCnt="16"/>
      <dgm:spPr/>
      <dgm:t>
        <a:bodyPr/>
        <a:lstStyle/>
        <a:p>
          <a:endParaRPr lang="zh-TW" altLang="en-US"/>
        </a:p>
      </dgm:t>
    </dgm:pt>
    <dgm:pt modelId="{8AFB85B3-7642-4360-994F-CA62847382CC}" type="pres">
      <dgm:prSet presAssocID="{F9F793F5-F04F-4AC6-A880-E1B6175BC59E}" presName="hierChild4" presStyleCnt="0"/>
      <dgm:spPr/>
    </dgm:pt>
    <dgm:pt modelId="{7900044C-96D3-4BD3-841F-6862894BC15A}" type="pres">
      <dgm:prSet presAssocID="{F9F793F5-F04F-4AC6-A880-E1B6175BC59E}" presName="hierChild5" presStyleCnt="0"/>
      <dgm:spPr/>
    </dgm:pt>
    <dgm:pt modelId="{1A044259-8B5A-459C-B8AB-95E86EC28226}" type="pres">
      <dgm:prSet presAssocID="{23541D1C-74C4-48B2-9B24-ABFA82CC9BCA}" presName="Name37" presStyleLbl="parChTrans1D3" presStyleIdx="14" presStyleCnt="16"/>
      <dgm:spPr/>
      <dgm:t>
        <a:bodyPr/>
        <a:lstStyle/>
        <a:p>
          <a:endParaRPr lang="zh-TW" altLang="en-US"/>
        </a:p>
      </dgm:t>
    </dgm:pt>
    <dgm:pt modelId="{D850763E-EB0B-4A65-8192-98D96095BA5A}" type="pres">
      <dgm:prSet presAssocID="{7873AFBE-DBDC-4F64-9297-5EDCD98B2A4C}" presName="hierRoot2" presStyleCnt="0">
        <dgm:presLayoutVars>
          <dgm:hierBranch val="init"/>
        </dgm:presLayoutVars>
      </dgm:prSet>
      <dgm:spPr/>
    </dgm:pt>
    <dgm:pt modelId="{48B20B94-1F16-4794-99AE-C0F10AB2E2B3}" type="pres">
      <dgm:prSet presAssocID="{7873AFBE-DBDC-4F64-9297-5EDCD98B2A4C}" presName="rootComposite" presStyleCnt="0"/>
      <dgm:spPr/>
    </dgm:pt>
    <dgm:pt modelId="{BF7383B0-D0BC-40AF-A9D8-C1EBA3635AE0}" type="pres">
      <dgm:prSet presAssocID="{7873AFBE-DBDC-4F64-9297-5EDCD98B2A4C}" presName="rootText" presStyleLbl="node3" presStyleIdx="14" presStyleCnt="16" custScaleX="75992" custScaleY="44126" custLinFactNeighborX="-12003" custLinFactNeighborY="-47699">
        <dgm:presLayoutVars>
          <dgm:chPref val="3"/>
        </dgm:presLayoutVars>
      </dgm:prSet>
      <dgm:spPr/>
      <dgm:t>
        <a:bodyPr/>
        <a:lstStyle/>
        <a:p>
          <a:endParaRPr lang="zh-TW" altLang="en-US"/>
        </a:p>
      </dgm:t>
    </dgm:pt>
    <dgm:pt modelId="{0314F7E1-6168-4C04-A197-E987461DE8C4}" type="pres">
      <dgm:prSet presAssocID="{7873AFBE-DBDC-4F64-9297-5EDCD98B2A4C}" presName="rootConnector" presStyleLbl="node3" presStyleIdx="14" presStyleCnt="16"/>
      <dgm:spPr/>
      <dgm:t>
        <a:bodyPr/>
        <a:lstStyle/>
        <a:p>
          <a:endParaRPr lang="zh-TW" altLang="en-US"/>
        </a:p>
      </dgm:t>
    </dgm:pt>
    <dgm:pt modelId="{2FFF4890-E8D8-45FF-984D-7FCD86506204}" type="pres">
      <dgm:prSet presAssocID="{7873AFBE-DBDC-4F64-9297-5EDCD98B2A4C}" presName="hierChild4" presStyleCnt="0"/>
      <dgm:spPr/>
    </dgm:pt>
    <dgm:pt modelId="{50795547-E8EE-484F-910E-C3101522A53A}" type="pres">
      <dgm:prSet presAssocID="{7873AFBE-DBDC-4F64-9297-5EDCD98B2A4C}" presName="hierChild5" presStyleCnt="0"/>
      <dgm:spPr/>
    </dgm:pt>
    <dgm:pt modelId="{1ED16567-1154-41D9-9CC5-DF0789D3E81B}" type="pres">
      <dgm:prSet presAssocID="{BEFAE25D-DA8D-4E90-8E7A-C8F9B63C4031}" presName="Name37" presStyleLbl="parChTrans1D3" presStyleIdx="15" presStyleCnt="16"/>
      <dgm:spPr/>
      <dgm:t>
        <a:bodyPr/>
        <a:lstStyle/>
        <a:p>
          <a:endParaRPr lang="zh-TW" altLang="en-US"/>
        </a:p>
      </dgm:t>
    </dgm:pt>
    <dgm:pt modelId="{5A0EF2A7-7D49-4893-86A8-92512B16B802}" type="pres">
      <dgm:prSet presAssocID="{A22DF504-DCF4-46B8-BCCD-62F49A2712F0}" presName="hierRoot2" presStyleCnt="0">
        <dgm:presLayoutVars>
          <dgm:hierBranch val="init"/>
        </dgm:presLayoutVars>
      </dgm:prSet>
      <dgm:spPr/>
    </dgm:pt>
    <dgm:pt modelId="{DE554629-1FD2-489E-A35B-8D02F39AF405}" type="pres">
      <dgm:prSet presAssocID="{A22DF504-DCF4-46B8-BCCD-62F49A2712F0}" presName="rootComposite" presStyleCnt="0"/>
      <dgm:spPr/>
    </dgm:pt>
    <dgm:pt modelId="{2914A0E8-1161-40FE-9693-C98BE9EB7784}" type="pres">
      <dgm:prSet presAssocID="{A22DF504-DCF4-46B8-BCCD-62F49A2712F0}" presName="rootText" presStyleLbl="node3" presStyleIdx="15" presStyleCnt="16" custScaleX="75992" custScaleY="44126" custLinFactNeighborX="-12003" custLinFactNeighborY="-47699">
        <dgm:presLayoutVars>
          <dgm:chPref val="3"/>
        </dgm:presLayoutVars>
      </dgm:prSet>
      <dgm:spPr/>
      <dgm:t>
        <a:bodyPr/>
        <a:lstStyle/>
        <a:p>
          <a:endParaRPr lang="zh-TW" altLang="en-US"/>
        </a:p>
      </dgm:t>
    </dgm:pt>
    <dgm:pt modelId="{2505468D-0AFA-4103-AFA3-218F886BC518}" type="pres">
      <dgm:prSet presAssocID="{A22DF504-DCF4-46B8-BCCD-62F49A2712F0}" presName="rootConnector" presStyleLbl="node3" presStyleIdx="15" presStyleCnt="16"/>
      <dgm:spPr/>
      <dgm:t>
        <a:bodyPr/>
        <a:lstStyle/>
        <a:p>
          <a:endParaRPr lang="zh-TW" altLang="en-US"/>
        </a:p>
      </dgm:t>
    </dgm:pt>
    <dgm:pt modelId="{893A7169-6541-43C3-8247-5C91155A9616}" type="pres">
      <dgm:prSet presAssocID="{A22DF504-DCF4-46B8-BCCD-62F49A2712F0}" presName="hierChild4" presStyleCnt="0"/>
      <dgm:spPr/>
    </dgm:pt>
    <dgm:pt modelId="{A8AA1454-64F7-4782-BED2-FC6D808B3590}" type="pres">
      <dgm:prSet presAssocID="{A22DF504-DCF4-46B8-BCCD-62F49A2712F0}" presName="hierChild5" presStyleCnt="0"/>
      <dgm:spPr/>
    </dgm:pt>
    <dgm:pt modelId="{D8453595-59E5-4040-B28B-D6AD87BA3990}" type="pres">
      <dgm:prSet presAssocID="{6ABF111A-3CA1-41C7-903C-A7B36B4ECB19}" presName="hierChild5" presStyleCnt="0"/>
      <dgm:spPr/>
    </dgm:pt>
    <dgm:pt modelId="{99F37D48-3AC3-4A75-846F-7CC275A153FF}" type="pres">
      <dgm:prSet presAssocID="{A93A97F8-E9F8-46A1-AA6B-EFA65001D6FF}" presName="hierChild3" presStyleCnt="0"/>
      <dgm:spPr/>
    </dgm:pt>
  </dgm:ptLst>
  <dgm:cxnLst>
    <dgm:cxn modelId="{B80F6248-11E4-4F0F-A28E-275A8B10158E}" srcId="{956FD147-C5F8-4979-8AF9-611777E991AD}" destId="{68C193FB-06BE-4160-B0B5-4896F778FFD9}" srcOrd="1" destOrd="0" parTransId="{F8C7F2EB-2DBB-408E-B886-79DF5F58B590}" sibTransId="{9B2DCC26-8222-49CC-882E-8D153AA97175}"/>
    <dgm:cxn modelId="{0F614893-6A40-4266-A149-73E0D936EEED}" type="presOf" srcId="{C297F568-DB20-44D1-B52B-4064D300879A}" destId="{94D2934B-87E4-4952-A11C-959960309653}" srcOrd="1" destOrd="0" presId="urn:microsoft.com/office/officeart/2005/8/layout/orgChart1"/>
    <dgm:cxn modelId="{9C21E00A-3C54-4CD1-A5DF-134604639DFB}" type="presOf" srcId="{F0661100-0479-4B74-AE32-A7141C368E2E}" destId="{AA88ECEF-43CF-4A18-943D-E1E1AAB4E08E}" srcOrd="0" destOrd="0" presId="urn:microsoft.com/office/officeart/2005/8/layout/orgChart1"/>
    <dgm:cxn modelId="{B704C92F-E3D0-47F7-B480-208604D6F391}" type="presOf" srcId="{EEC85705-67B8-4D41-ADF4-569D28EF5CB4}" destId="{51550893-52C5-4908-A3EA-50A4EB865073}" srcOrd="0" destOrd="0" presId="urn:microsoft.com/office/officeart/2005/8/layout/orgChart1"/>
    <dgm:cxn modelId="{758C1688-EAD7-46BD-BB5D-4CED00F7BF43}" type="presOf" srcId="{2901311D-873C-4E96-B095-37134342F51E}" destId="{2B0DAAF1-E75B-44BE-AE46-6550BA923BC6}" srcOrd="1" destOrd="0" presId="urn:microsoft.com/office/officeart/2005/8/layout/orgChart1"/>
    <dgm:cxn modelId="{1BB2C9A0-3C63-4DB0-8839-7B1E3060FC52}" srcId="{8A2668AA-FA6F-4B9B-ACD4-BF3AC80AD771}" destId="{B20DB6EF-C397-471A-8640-04A0C729707E}" srcOrd="3" destOrd="0" parTransId="{6631C8BB-D6A0-4C3E-AB8E-F4853566727D}" sibTransId="{988B094B-B860-45F4-AFFB-A446DB2702A0}"/>
    <dgm:cxn modelId="{F8B4D3F8-8BE7-406D-BFFA-9854B33E0397}" type="presOf" srcId="{0D28B4B1-CA73-4CF2-BB63-6EFE50D92514}" destId="{18897F37-993C-42A1-BED9-CB52471CAA92}" srcOrd="1" destOrd="0" presId="urn:microsoft.com/office/officeart/2005/8/layout/orgChart1"/>
    <dgm:cxn modelId="{BE014725-055E-499B-B219-460EBAEADFEA}" type="presOf" srcId="{08972CDE-0F99-40ED-BE4E-1FB28A00B93D}" destId="{4C02D332-7499-488D-B88D-D644E6CB9E3A}" srcOrd="0" destOrd="0" presId="urn:microsoft.com/office/officeart/2005/8/layout/orgChart1"/>
    <dgm:cxn modelId="{990E40F5-D420-407E-9A4C-CD6A99EA9DFD}" type="presOf" srcId="{A22DF504-DCF4-46B8-BCCD-62F49A2712F0}" destId="{2914A0E8-1161-40FE-9693-C98BE9EB7784}" srcOrd="0" destOrd="0" presId="urn:microsoft.com/office/officeart/2005/8/layout/orgChart1"/>
    <dgm:cxn modelId="{274D5924-7E28-45C6-9359-CD144C377608}" type="presOf" srcId="{D6A8D803-2CE8-4222-88C4-53DFB29CA283}" destId="{18AE5D99-E7BE-4856-8D0F-64BDE22DAC6F}" srcOrd="0" destOrd="0" presId="urn:microsoft.com/office/officeart/2005/8/layout/orgChart1"/>
    <dgm:cxn modelId="{B5E06F4E-2013-4EEE-8D4D-B55278F32B5F}" srcId="{8A2668AA-FA6F-4B9B-ACD4-BF3AC80AD771}" destId="{7AD54D69-C7B5-4D6E-9014-7FE2F30AFB55}" srcOrd="1" destOrd="0" parTransId="{6ECAB2CE-BFA2-41F4-AB53-4F0F5136621E}" sibTransId="{2D613D36-30D9-4E5A-962C-4A45A04B601F}"/>
    <dgm:cxn modelId="{5DF94EEE-D83E-4279-9B4F-296B6722CF99}" type="presOf" srcId="{6ECAB2CE-BFA2-41F4-AB53-4F0F5136621E}" destId="{7A57F020-8763-43AF-8D1A-4BCC909A23CA}" srcOrd="0" destOrd="0" presId="urn:microsoft.com/office/officeart/2005/8/layout/orgChart1"/>
    <dgm:cxn modelId="{D520EB43-B615-4D2A-B0E8-D068460E1634}" type="presOf" srcId="{1EDD93A7-6B9B-4E4E-8E41-FDA95F0288FE}" destId="{5EB00D7D-D823-4973-934B-7F660C1E035A}" srcOrd="1" destOrd="0" presId="urn:microsoft.com/office/officeart/2005/8/layout/orgChart1"/>
    <dgm:cxn modelId="{68378F79-E726-49B5-BEB8-63F80526200A}" type="presOf" srcId="{2901311D-873C-4E96-B095-37134342F51E}" destId="{60423242-DD8B-4D32-B59F-59D3DC1AF756}" srcOrd="0" destOrd="0" presId="urn:microsoft.com/office/officeart/2005/8/layout/orgChart1"/>
    <dgm:cxn modelId="{ACC4BF10-633A-491C-AB53-975C2058E9EF}" type="presOf" srcId="{47D6D86C-482E-470B-99C4-C369566E7AA5}" destId="{407EEE58-1CEC-43EF-ADDA-3B5FF6CE18A5}" srcOrd="0" destOrd="0" presId="urn:microsoft.com/office/officeart/2005/8/layout/orgChart1"/>
    <dgm:cxn modelId="{892319B0-032E-49D1-AAE3-FE9A31691107}" type="presOf" srcId="{6ABF111A-3CA1-41C7-903C-A7B36B4ECB19}" destId="{1474B8C3-E445-435B-B411-BCD79BC4B9AC}" srcOrd="0" destOrd="0" presId="urn:microsoft.com/office/officeart/2005/8/layout/orgChart1"/>
    <dgm:cxn modelId="{0CFC3A8F-0E6D-49E1-A59C-B299C1E22642}" type="presOf" srcId="{D1C9DD67-9FBB-4FF7-9D9F-6F203ED0DE38}" destId="{CA4027B5-036A-4CE2-A4C3-5120ACB0A14B}" srcOrd="0" destOrd="0" presId="urn:microsoft.com/office/officeart/2005/8/layout/orgChart1"/>
    <dgm:cxn modelId="{16A38EFF-4854-4570-8EA0-9C7FA67137B3}" type="presOf" srcId="{B09CCB20-6B64-4194-98DB-64421AF65DA3}" destId="{82FCCCEF-E56E-433F-B930-8322616B91B5}" srcOrd="1" destOrd="0" presId="urn:microsoft.com/office/officeart/2005/8/layout/orgChart1"/>
    <dgm:cxn modelId="{A90B4FE4-0A68-4DDC-B66B-5B6D9DF4641A}" srcId="{8A2668AA-FA6F-4B9B-ACD4-BF3AC80AD771}" destId="{D6DCDA05-E959-430E-B66A-54E8155CD8DE}" srcOrd="0" destOrd="0" parTransId="{8C1D8236-7425-43CC-A26C-D6D327392CC7}" sibTransId="{32E3F82D-72DF-4E34-B6E2-7FC7FC15AC34}"/>
    <dgm:cxn modelId="{E7563E04-B716-47F6-998C-9E17DFA95885}" type="presOf" srcId="{A93A97F8-E9F8-46A1-AA6B-EFA65001D6FF}" destId="{A576CFB6-0AC4-4DAA-874F-91F9BB71E1C2}" srcOrd="0" destOrd="0" presId="urn:microsoft.com/office/officeart/2005/8/layout/orgChart1"/>
    <dgm:cxn modelId="{54EF149E-1576-40D7-A40D-21EDC2C15231}" type="presOf" srcId="{0D28B4B1-CA73-4CF2-BB63-6EFE50D92514}" destId="{1A39BEF7-6B74-4DDA-9DC6-9CBE716020C6}" srcOrd="0" destOrd="0" presId="urn:microsoft.com/office/officeart/2005/8/layout/orgChart1"/>
    <dgm:cxn modelId="{28CC5642-250E-453C-892D-6580C0697F5D}" type="presOf" srcId="{4FEC11EC-FE2E-4085-850A-A88064B66AE9}" destId="{6765FC7F-FD02-4B40-93BE-9B204B0A0BED}" srcOrd="0" destOrd="0" presId="urn:microsoft.com/office/officeart/2005/8/layout/orgChart1"/>
    <dgm:cxn modelId="{157CC805-FDC6-4D05-95D4-34D1FFEB4B3F}" srcId="{2901311D-873C-4E96-B095-37134342F51E}" destId="{059F5A30-2D68-4C00-93CE-ADE88D323200}" srcOrd="0" destOrd="0" parTransId="{39FBFB6F-81E7-4823-9368-258EB85A1E54}" sibTransId="{EE1374D0-3AC8-4AB9-9C9A-FCC58CDD7D91}"/>
    <dgm:cxn modelId="{C4422A3C-C956-48F6-B8A4-B1B11E0EC095}" srcId="{704B5602-F8D1-41AA-A1A3-A6156DA24372}" destId="{47D6D86C-482E-470B-99C4-C369566E7AA5}" srcOrd="1" destOrd="0" parTransId="{5B4D0628-BDFF-44C5-9F6F-B16812D5FC17}" sibTransId="{B24B6ACF-532E-4B1B-8627-291849CD28A7}"/>
    <dgm:cxn modelId="{D6F10B15-8B76-48CA-AF40-EE544E8B71DD}" type="presOf" srcId="{D6DCDA05-E959-430E-B66A-54E8155CD8DE}" destId="{FD552B3D-5F1D-417D-9E9E-8C1A13D31D7F}" srcOrd="1" destOrd="0" presId="urn:microsoft.com/office/officeart/2005/8/layout/orgChart1"/>
    <dgm:cxn modelId="{15D0EF50-3BA0-4373-AAAE-C3B9A25B9F45}" type="presOf" srcId="{EEC85705-67B8-4D41-ADF4-569D28EF5CB4}" destId="{6BEEE7E5-3607-415A-9C81-FEDECC0F24D4}" srcOrd="1" destOrd="0" presId="urn:microsoft.com/office/officeart/2005/8/layout/orgChart1"/>
    <dgm:cxn modelId="{B8734517-A8F5-47D4-BAC0-65751BF15FD1}" type="presOf" srcId="{AF0800A0-99BA-49A7-B5CA-E420C30AFBB9}" destId="{58CB803D-318E-4157-95B6-8D52EA9C6A30}" srcOrd="0" destOrd="0" presId="urn:microsoft.com/office/officeart/2005/8/layout/orgChart1"/>
    <dgm:cxn modelId="{E54FB680-9676-41FD-B1DC-263B14B6A994}" srcId="{0D28B4B1-CA73-4CF2-BB63-6EFE50D92514}" destId="{B09CCB20-6B64-4194-98DB-64421AF65DA3}" srcOrd="0" destOrd="0" parTransId="{08972CDE-0F99-40ED-BE4E-1FB28A00B93D}" sibTransId="{C972679B-FFEE-4052-97BB-534C0021C9B8}"/>
    <dgm:cxn modelId="{B761F4A3-2AAA-4569-A50B-3D71DC01B044}" type="presOf" srcId="{68C193FB-06BE-4160-B0B5-4896F778FFD9}" destId="{EE6E78C6-AE15-4C62-BA3B-7B2DE38717B0}" srcOrd="0" destOrd="0" presId="urn:microsoft.com/office/officeart/2005/8/layout/orgChart1"/>
    <dgm:cxn modelId="{C4E892EF-77D9-4F5C-8FB8-1DDE881E6AB6}" type="presOf" srcId="{F9F793F5-F04F-4AC6-A880-E1B6175BC59E}" destId="{0E51C275-0A3D-4BA8-99C5-70AF137CE16B}" srcOrd="1" destOrd="0" presId="urn:microsoft.com/office/officeart/2005/8/layout/orgChart1"/>
    <dgm:cxn modelId="{BFFD6B60-9DCF-4545-AE18-53B105E2EFE9}" type="presOf" srcId="{F50C012F-666F-4B97-8AC0-9F16EDEF1417}" destId="{CB80E817-DB01-4F42-B2FA-846DCAC83325}" srcOrd="0" destOrd="0" presId="urn:microsoft.com/office/officeart/2005/8/layout/orgChart1"/>
    <dgm:cxn modelId="{E73EC9F5-63B9-425B-AA26-ED2BB1FD24F1}" type="presOf" srcId="{A22DF504-DCF4-46B8-BCCD-62F49A2712F0}" destId="{2505468D-0AFA-4103-AFA3-218F886BC518}" srcOrd="1" destOrd="0" presId="urn:microsoft.com/office/officeart/2005/8/layout/orgChart1"/>
    <dgm:cxn modelId="{FB7A91DC-24E3-4B8D-8A1E-3C468EC22B37}" type="presOf" srcId="{C297F568-DB20-44D1-B52B-4064D300879A}" destId="{4969AB6B-F52D-4A45-BCB6-9606BA4A5EDC}" srcOrd="0" destOrd="0" presId="urn:microsoft.com/office/officeart/2005/8/layout/orgChart1"/>
    <dgm:cxn modelId="{2B83B407-4E45-4C52-B55D-88F4C0BD9A4E}" type="presOf" srcId="{CD0D3CD4-7BE8-4B76-BF22-A54E454E0822}" destId="{66FF3011-0635-44A5-8705-3C74C0883C5C}" srcOrd="0" destOrd="0" presId="urn:microsoft.com/office/officeart/2005/8/layout/orgChart1"/>
    <dgm:cxn modelId="{4075F21F-6C8E-4CBD-9EA1-EF31E4C06DB6}" type="presOf" srcId="{F9F793F5-F04F-4AC6-A880-E1B6175BC59E}" destId="{1E793B2B-C8FE-43B2-8005-B0D5A7E7C935}" srcOrd="0" destOrd="0" presId="urn:microsoft.com/office/officeart/2005/8/layout/orgChart1"/>
    <dgm:cxn modelId="{869A6C71-62E9-42A6-94FD-71866531F027}" srcId="{0D28B4B1-CA73-4CF2-BB63-6EFE50D92514}" destId="{704B5602-F8D1-41AA-A1A3-A6156DA24372}" srcOrd="2" destOrd="0" parTransId="{D1C9DD67-9FBB-4FF7-9D9F-6F203ED0DE38}" sibTransId="{7264AD16-8A5B-4885-B482-BED94DD657C2}"/>
    <dgm:cxn modelId="{A1908D93-B0FC-40DE-98AD-5725005CC95B}" type="presOf" srcId="{B20DB6EF-C397-471A-8640-04A0C729707E}" destId="{3BD8F94B-6271-4940-84DA-113B8A745B5A}" srcOrd="0" destOrd="0" presId="urn:microsoft.com/office/officeart/2005/8/layout/orgChart1"/>
    <dgm:cxn modelId="{EC293672-AE2A-4349-9D6F-19CD2D4018E6}" type="presOf" srcId="{D6DCDA05-E959-430E-B66A-54E8155CD8DE}" destId="{C57DB926-5A47-4E28-B7AA-558A3F4444E0}" srcOrd="0" destOrd="0" presId="urn:microsoft.com/office/officeart/2005/8/layout/orgChart1"/>
    <dgm:cxn modelId="{B4F75141-991A-4439-B9DE-62F098141ED5}" type="presOf" srcId="{8A2668AA-FA6F-4B9B-ACD4-BF3AC80AD771}" destId="{1244D7F2-33EB-4A10-BD54-A131A15622B9}" srcOrd="0" destOrd="0" presId="urn:microsoft.com/office/officeart/2005/8/layout/orgChart1"/>
    <dgm:cxn modelId="{6D4B4571-77DA-4A41-856C-CBD99318BB3D}" type="presOf" srcId="{6ABF111A-3CA1-41C7-903C-A7B36B4ECB19}" destId="{4F283D1F-095D-4F1E-B5E3-67BB7C684AD2}" srcOrd="1" destOrd="0" presId="urn:microsoft.com/office/officeart/2005/8/layout/orgChart1"/>
    <dgm:cxn modelId="{553D1C35-8D43-4478-9C64-CEAAEF363EE1}" type="presOf" srcId="{D8B3C7BA-995A-46F2-A8AE-7B2999276486}" destId="{6D3440C3-6482-47CC-93B4-7CCEEC60580B}" srcOrd="0" destOrd="0" presId="urn:microsoft.com/office/officeart/2005/8/layout/orgChart1"/>
    <dgm:cxn modelId="{979745A9-9C10-46F4-A13C-3EF02EFC58FE}" type="presOf" srcId="{F8C7F2EB-2DBB-408E-B886-79DF5F58B590}" destId="{A3AE12F5-96B4-4048-A0B5-DE549D96D9D1}" srcOrd="0" destOrd="0" presId="urn:microsoft.com/office/officeart/2005/8/layout/orgChart1"/>
    <dgm:cxn modelId="{D0388007-62FB-44FB-85EC-2F67A3CB3192}" type="presOf" srcId="{8C1D8236-7425-43CC-A26C-D6D327392CC7}" destId="{B2748121-D23A-471B-97DF-C9874A8B336A}" srcOrd="0" destOrd="0" presId="urn:microsoft.com/office/officeart/2005/8/layout/orgChart1"/>
    <dgm:cxn modelId="{B620E5B0-39D3-43B3-9326-C4878B3902D2}" type="presOf" srcId="{3C5A4DFA-100A-45D7-8BC2-BA74C719EC63}" destId="{8D514417-C33A-48EF-AD7C-B036496EADE0}" srcOrd="1" destOrd="0" presId="urn:microsoft.com/office/officeart/2005/8/layout/orgChart1"/>
    <dgm:cxn modelId="{B7D2F4E8-BACE-4D0A-B0DB-031FEFCD0F99}" type="presOf" srcId="{F0661100-0479-4B74-AE32-A7141C368E2E}" destId="{AF0B0AF7-F7FD-4533-A702-A8A7DAB2DF95}" srcOrd="1" destOrd="0" presId="urn:microsoft.com/office/officeart/2005/8/layout/orgChart1"/>
    <dgm:cxn modelId="{FBE57235-2928-4BD3-BE55-9D2688350F61}" type="presOf" srcId="{E4631894-B598-46D8-9CB5-A78F8D156924}" destId="{BD8E0AC8-E4F6-4F1B-B346-9DB3308FC362}" srcOrd="0" destOrd="0" presId="urn:microsoft.com/office/officeart/2005/8/layout/orgChart1"/>
    <dgm:cxn modelId="{ACF98151-CC88-4570-A328-C2D681196705}" type="presOf" srcId="{5B4D0628-BDFF-44C5-9F6F-B16812D5FC17}" destId="{48F0373F-1A84-418B-AE0C-E812A017576E}" srcOrd="0" destOrd="0" presId="urn:microsoft.com/office/officeart/2005/8/layout/orgChart1"/>
    <dgm:cxn modelId="{DEEAB06F-2C34-4CD2-A5F5-708950EFC7FC}" type="presOf" srcId="{39FBFB6F-81E7-4823-9368-258EB85A1E54}" destId="{E4A158CA-7A0E-4629-A68A-11AE16277E10}" srcOrd="0" destOrd="0" presId="urn:microsoft.com/office/officeart/2005/8/layout/orgChart1"/>
    <dgm:cxn modelId="{15E0A687-664B-4692-A99B-4B9218D27C95}" srcId="{81E3C366-4744-4867-9D54-932918B128AB}" destId="{A93A97F8-E9F8-46A1-AA6B-EFA65001D6FF}" srcOrd="2" destOrd="0" parTransId="{299C7B1D-348A-421B-B03A-8819B01AB858}" sibTransId="{805CD955-369A-474B-9F33-1598B91BBC44}"/>
    <dgm:cxn modelId="{FB616BEB-F612-445C-AF75-7629F13CAEE8}" type="presOf" srcId="{A93A97F8-E9F8-46A1-AA6B-EFA65001D6FF}" destId="{6BDA6FB2-3BB6-410C-868C-BABDF4471903}" srcOrd="1" destOrd="0" presId="urn:microsoft.com/office/officeart/2005/8/layout/orgChart1"/>
    <dgm:cxn modelId="{9FF0AF89-20CE-47A8-B2C5-29AC7A3C3699}" type="presOf" srcId="{B8F5F4F8-7B7C-45D5-9E0C-BE9CC63E7256}" destId="{8E353D14-2A0C-4255-9A32-E509AB356A38}" srcOrd="0" destOrd="0" presId="urn:microsoft.com/office/officeart/2005/8/layout/orgChart1"/>
    <dgm:cxn modelId="{A4A6191D-A9CE-463D-B7FC-13248A84710E}" type="presOf" srcId="{A848D52D-33A5-4465-8642-D4F53DD0FA7A}" destId="{D8347928-4FBE-4ADE-BD50-36A5DBD6EAC2}" srcOrd="0" destOrd="0" presId="urn:microsoft.com/office/officeart/2005/8/layout/orgChart1"/>
    <dgm:cxn modelId="{470CDAB1-7253-4824-A396-9415623A1F1B}" srcId="{81E3C366-4744-4867-9D54-932918B128AB}" destId="{0D28B4B1-CA73-4CF2-BB63-6EFE50D92514}" srcOrd="1" destOrd="0" parTransId="{D63F1167-CF59-473A-8179-0DE3588CA32F}" sibTransId="{045FED5D-B1CA-45E0-A5AF-EB7AC3A1DDD9}"/>
    <dgm:cxn modelId="{48DB4767-3CC7-4DF8-AFBF-BD0EC0CA82B9}" type="presOf" srcId="{956FD147-C5F8-4979-8AF9-611777E991AD}" destId="{4776573F-BB02-4472-AA23-DAE26F41FF43}" srcOrd="0" destOrd="0" presId="urn:microsoft.com/office/officeart/2005/8/layout/orgChart1"/>
    <dgm:cxn modelId="{E54D4102-615D-4643-8477-BACC344899C7}" type="presOf" srcId="{956FD147-C5F8-4979-8AF9-611777E991AD}" destId="{47C4F175-76A6-4E65-ACE5-15697A06A203}" srcOrd="1" destOrd="0" presId="urn:microsoft.com/office/officeart/2005/8/layout/orgChart1"/>
    <dgm:cxn modelId="{387B8613-46A2-4F7A-A4A7-140632FE1600}" type="presOf" srcId="{2DBBB821-A7D3-4FEC-929B-4BC64121747F}" destId="{9192C900-79D2-481F-BB9C-71CF65FA10DA}" srcOrd="0" destOrd="0" presId="urn:microsoft.com/office/officeart/2005/8/layout/orgChart1"/>
    <dgm:cxn modelId="{ACACAF78-5004-47F7-94C4-E2A9D1290CC2}" type="presOf" srcId="{7873AFBE-DBDC-4F64-9297-5EDCD98B2A4C}" destId="{0314F7E1-6168-4C04-A197-E987461DE8C4}" srcOrd="1" destOrd="0" presId="urn:microsoft.com/office/officeart/2005/8/layout/orgChart1"/>
    <dgm:cxn modelId="{2BF776E4-1A6F-4AEA-8DBD-FA0E2B8C765E}" srcId="{6ABF111A-3CA1-41C7-903C-A7B36B4ECB19}" destId="{7873AFBE-DBDC-4F64-9297-5EDCD98B2A4C}" srcOrd="2" destOrd="0" parTransId="{23541D1C-74C4-48B2-9B24-ABFA82CC9BCA}" sibTransId="{0D25EB0E-A37E-4445-ADA1-F5C864D87FEC}"/>
    <dgm:cxn modelId="{AD907511-E342-49E9-9D3C-6EA8E80F0B0A}" type="presOf" srcId="{704B5602-F8D1-41AA-A1A3-A6156DA24372}" destId="{1552F504-263B-4001-BE69-15BCBE13E94D}" srcOrd="0" destOrd="0" presId="urn:microsoft.com/office/officeart/2005/8/layout/orgChart1"/>
    <dgm:cxn modelId="{7F2367AC-3EE4-4405-B5C9-DEE2DE7EC2E5}" type="presOf" srcId="{8A2668AA-FA6F-4B9B-ACD4-BF3AC80AD771}" destId="{66250879-7E40-462A-B8BE-BAFAD202124F}" srcOrd="1" destOrd="0" presId="urn:microsoft.com/office/officeart/2005/8/layout/orgChart1"/>
    <dgm:cxn modelId="{CAAE022F-9B46-4736-8BD7-0B683EE68EC7}" type="presOf" srcId="{47D6D86C-482E-470B-99C4-C369566E7AA5}" destId="{B92BAAB8-9CD6-4107-9831-3FE4428097A3}" srcOrd="1" destOrd="0" presId="urn:microsoft.com/office/officeart/2005/8/layout/orgChart1"/>
    <dgm:cxn modelId="{6C3B4156-BF08-4564-90B6-C577BCF47732}" srcId="{2901311D-873C-4E96-B095-37134342F51E}" destId="{3C5A4DFA-100A-45D7-8BC2-BA74C719EC63}" srcOrd="1" destOrd="0" parTransId="{E4631894-B598-46D8-9CB5-A78F8D156924}" sibTransId="{69E7E23A-30FC-4DF2-A2D0-8EBDC2874112}"/>
    <dgm:cxn modelId="{53317F1E-7C84-4523-841D-7E1E08456AC0}" type="presOf" srcId="{3C5A4DFA-100A-45D7-8BC2-BA74C719EC63}" destId="{B950CDD1-9B41-4824-B43A-1827E17B6E2C}" srcOrd="0" destOrd="0" presId="urn:microsoft.com/office/officeart/2005/8/layout/orgChart1"/>
    <dgm:cxn modelId="{B1E8DB81-7A9A-41AB-A5B3-89300C3537D7}" srcId="{C297F568-DB20-44D1-B52B-4064D300879A}" destId="{F0661100-0479-4B74-AE32-A7141C368E2E}" srcOrd="0" destOrd="0" parTransId="{F3C88A03-CEA2-4793-818C-DE0F41871F25}" sibTransId="{EB4E3653-23E0-4449-8988-D99B0CE70ED0}"/>
    <dgm:cxn modelId="{A928DAA8-2904-40D1-B765-3D5CBC798100}" type="presOf" srcId="{126972C9-F30C-4774-ABAD-89F03E35E4FA}" destId="{8AD87A76-5C8D-454B-A8CB-14DA461E2803}" srcOrd="0" destOrd="0" presId="urn:microsoft.com/office/officeart/2005/8/layout/orgChart1"/>
    <dgm:cxn modelId="{2B1D8745-99A1-4695-9598-746C8682B36A}" srcId="{956FD147-C5F8-4979-8AF9-611777E991AD}" destId="{1EDD93A7-6B9B-4E4E-8E41-FDA95F0288FE}" srcOrd="0" destOrd="0" parTransId="{CD0D3CD4-7BE8-4B76-BF22-A54E454E0822}" sibTransId="{B95D4091-55DC-4711-8313-3136B2467E5E}"/>
    <dgm:cxn modelId="{09FB66A9-88CC-46A6-A9E6-0BD26FE1E2D6}" type="presOf" srcId="{6631C8BB-D6A0-4C3E-AB8E-F4853566727D}" destId="{A4F25371-20A1-4C7E-8C8B-A383F693AC03}" srcOrd="0" destOrd="0" presId="urn:microsoft.com/office/officeart/2005/8/layout/orgChart1"/>
    <dgm:cxn modelId="{BCB9B1FF-E296-4B3F-AAFD-1D5AD75560AE}" srcId="{6ABF111A-3CA1-41C7-903C-A7B36B4ECB19}" destId="{D6A8D803-2CE8-4222-88C4-53DFB29CA283}" srcOrd="0" destOrd="0" parTransId="{A57558C5-1D7A-4D87-8B22-C996FB9E2D90}" sibTransId="{BAF1A3A9-B0E5-43BD-B2DD-E6BB8238310C}"/>
    <dgm:cxn modelId="{ABBA3149-9E40-4DD5-9F02-8E44D2B8AC03}" type="presOf" srcId="{BEFAE25D-DA8D-4E90-8E7A-C8F9B63C4031}" destId="{1ED16567-1154-41D9-9CC5-DF0789D3E81B}" srcOrd="0" destOrd="0" presId="urn:microsoft.com/office/officeart/2005/8/layout/orgChart1"/>
    <dgm:cxn modelId="{62F05E21-ED06-4B39-A760-F720DE17332C}" type="presOf" srcId="{D6A8D803-2CE8-4222-88C4-53DFB29CA283}" destId="{25A1D29C-B9C8-451B-B22E-6308D3CBBC4A}" srcOrd="1" destOrd="0" presId="urn:microsoft.com/office/officeart/2005/8/layout/orgChart1"/>
    <dgm:cxn modelId="{F3D36E59-964D-4FF1-947D-8C31DC1E65E4}" type="presOf" srcId="{F50C012F-666F-4B97-8AC0-9F16EDEF1417}" destId="{D8FF0EC3-5FC1-4B0D-A29B-07CB5C9762D7}" srcOrd="1" destOrd="0" presId="urn:microsoft.com/office/officeart/2005/8/layout/orgChart1"/>
    <dgm:cxn modelId="{ABB07CFE-9D7E-4423-AE60-EED0C6EBFF51}" srcId="{6ABF111A-3CA1-41C7-903C-A7B36B4ECB19}" destId="{F9F793F5-F04F-4AC6-A880-E1B6175BC59E}" srcOrd="1" destOrd="0" parTransId="{2DBBB821-A7D3-4FEC-929B-4BC64121747F}" sibTransId="{108A7D01-A945-4361-8365-7A43B975BB97}"/>
    <dgm:cxn modelId="{6B42ABF5-8936-44C9-A837-9361B5DF5E87}" type="presOf" srcId="{7AD54D69-C7B5-4D6E-9014-7FE2F30AFB55}" destId="{CFB407F2-29FE-4DD5-918F-6A375BD70742}" srcOrd="0" destOrd="0" presId="urn:microsoft.com/office/officeart/2005/8/layout/orgChart1"/>
    <dgm:cxn modelId="{93C8A35B-A3B2-46FE-99D2-3B50867842BD}" srcId="{0D28B4B1-CA73-4CF2-BB63-6EFE50D92514}" destId="{956FD147-C5F8-4979-8AF9-611777E991AD}" srcOrd="5" destOrd="0" parTransId="{2E38CA67-D4EE-41A5-9A5B-9CEACB6ACC8A}" sibTransId="{EF406140-EE2E-42D0-A689-A2BC4D446371}"/>
    <dgm:cxn modelId="{AD155C39-0B75-4F41-B633-47D5F78DCF33}" srcId="{704B5602-F8D1-41AA-A1A3-A6156DA24372}" destId="{46C0606B-E287-4D11-838A-8BE86CD7FC95}" srcOrd="0" destOrd="0" parTransId="{126972C9-F30C-4774-ABAD-89F03E35E4FA}" sibTransId="{90C2084B-3DAF-4FC8-8DBA-D1D8AEC343B2}"/>
    <dgm:cxn modelId="{B6005506-40CD-4A76-9E21-65676ADD5678}" srcId="{0D28B4B1-CA73-4CF2-BB63-6EFE50D92514}" destId="{2901311D-873C-4E96-B095-37134342F51E}" srcOrd="4" destOrd="0" parTransId="{A848D52D-33A5-4465-8642-D4F53DD0FA7A}" sibTransId="{17D9C39E-4DFE-46FF-9F3B-EF563B924F15}"/>
    <dgm:cxn modelId="{DF3AB4B5-95FC-4C5A-83AB-1A21A89357CD}" type="presOf" srcId="{502A7229-9553-466C-A3B7-1D4E4848F371}" destId="{F40D47B5-1248-42E3-BFF1-DE138494DA1B}" srcOrd="0" destOrd="0" presId="urn:microsoft.com/office/officeart/2005/8/layout/orgChart1"/>
    <dgm:cxn modelId="{CDFED558-688A-4848-ABA4-A40ACA0DB84B}" type="presOf" srcId="{704B5602-F8D1-41AA-A1A3-A6156DA24372}" destId="{D7E04E1E-58A4-4AEC-B5A1-DB9F7C81B7CC}" srcOrd="1" destOrd="0" presId="urn:microsoft.com/office/officeart/2005/8/layout/orgChart1"/>
    <dgm:cxn modelId="{77DB60FE-424A-4B45-802F-4D152A8881FA}" srcId="{0D28B4B1-CA73-4CF2-BB63-6EFE50D92514}" destId="{8A2668AA-FA6F-4B9B-ACD4-BF3AC80AD771}" srcOrd="1" destOrd="0" parTransId="{502A7229-9553-466C-A3B7-1D4E4848F371}" sibTransId="{EFB2704B-0226-4F99-8EAF-0504EA52DA35}"/>
    <dgm:cxn modelId="{8DAAE597-EAA5-4361-86B0-1C33545F90E6}" srcId="{81E3C366-4744-4867-9D54-932918B128AB}" destId="{4FEC11EC-FE2E-4085-850A-A88064B66AE9}" srcOrd="0" destOrd="0" parTransId="{34D285DD-8FCF-41CE-A4EB-DEDC205840ED}" sibTransId="{D0695FE3-8BC1-497D-9041-F0CF6C478964}"/>
    <dgm:cxn modelId="{0EA0F900-544D-4E2C-9269-E1B2869034CB}" type="presOf" srcId="{F3C88A03-CEA2-4793-818C-DE0F41871F25}" destId="{83DFD4DD-4463-4BAC-A38B-DEECE7B42904}" srcOrd="0" destOrd="0" presId="urn:microsoft.com/office/officeart/2005/8/layout/orgChart1"/>
    <dgm:cxn modelId="{2489E047-4044-4B47-AB4F-CF8052EFA398}" srcId="{0D28B4B1-CA73-4CF2-BB63-6EFE50D92514}" destId="{C297F568-DB20-44D1-B52B-4064D300879A}" srcOrd="3" destOrd="0" parTransId="{D8B3C7BA-995A-46F2-A8AE-7B2999276486}" sibTransId="{8D1C691D-5E7E-47F3-9C9E-9D52FEFCD694}"/>
    <dgm:cxn modelId="{4C461E9B-51A0-4654-B1BB-9B24E374541B}" type="presOf" srcId="{23541D1C-74C4-48B2-9B24-ABFA82CC9BCA}" destId="{1A044259-8B5A-459C-B8AB-95E86EC28226}" srcOrd="0" destOrd="0" presId="urn:microsoft.com/office/officeart/2005/8/layout/orgChart1"/>
    <dgm:cxn modelId="{07171F9E-0165-4217-AD02-15C1FDCB2AA2}" type="presOf" srcId="{2E38CA67-D4EE-41A5-9A5B-9CEACB6ACC8A}" destId="{B3C19BF6-6CCF-48C6-A80F-81E735F04D1F}" srcOrd="0" destOrd="0" presId="urn:microsoft.com/office/officeart/2005/8/layout/orgChart1"/>
    <dgm:cxn modelId="{2790A3DE-F522-4B67-8074-C453AAE9B7C8}" type="presOf" srcId="{B1773930-9834-4CBF-AA11-12C35C217FFA}" destId="{8AA40305-E406-4282-A228-CB36E3D767A2}" srcOrd="0" destOrd="0" presId="urn:microsoft.com/office/officeart/2005/8/layout/orgChart1"/>
    <dgm:cxn modelId="{2A9277A8-F852-4605-9E63-8E729271C1AB}" srcId="{A93A97F8-E9F8-46A1-AA6B-EFA65001D6FF}" destId="{6ABF111A-3CA1-41C7-903C-A7B36B4ECB19}" srcOrd="0" destOrd="0" parTransId="{B1773930-9834-4CBF-AA11-12C35C217FFA}" sibTransId="{E25661E7-31CE-4EBA-8F96-6A6981E9F53F}"/>
    <dgm:cxn modelId="{64AE9D0A-9618-4661-BB65-35F8CA58B3D1}" type="presOf" srcId="{7873AFBE-DBDC-4F64-9297-5EDCD98B2A4C}" destId="{BF7383B0-D0BC-40AF-A9D8-C1EBA3635AE0}" srcOrd="0" destOrd="0" presId="urn:microsoft.com/office/officeart/2005/8/layout/orgChart1"/>
    <dgm:cxn modelId="{3F6B4502-DFB6-4D9F-8A6A-505AC4C58274}" type="presOf" srcId="{4FEC11EC-FE2E-4085-850A-A88064B66AE9}" destId="{93AFCCFA-B625-4FC5-BE24-414AE8711095}" srcOrd="1" destOrd="0" presId="urn:microsoft.com/office/officeart/2005/8/layout/orgChart1"/>
    <dgm:cxn modelId="{9CF2C858-B371-486E-A28F-B4931ECC620A}" type="presOf" srcId="{46C0606B-E287-4D11-838A-8BE86CD7FC95}" destId="{2940B5EA-9E07-47EA-9B3D-5967BF2A0109}" srcOrd="0" destOrd="0" presId="urn:microsoft.com/office/officeart/2005/8/layout/orgChart1"/>
    <dgm:cxn modelId="{FA6F96E3-7138-43F6-9B6F-6D81A7B9AA49}" srcId="{704B5602-F8D1-41AA-A1A3-A6156DA24372}" destId="{EEC85705-67B8-4D41-ADF4-569D28EF5CB4}" srcOrd="2" destOrd="0" parTransId="{AF0800A0-99BA-49A7-B5CA-E420C30AFBB9}" sibTransId="{A2EDF80C-64AC-41D0-85B7-926C9280A919}"/>
    <dgm:cxn modelId="{A9C10760-CFD6-4700-B073-3FA30702EA94}" type="presOf" srcId="{059F5A30-2D68-4C00-93CE-ADE88D323200}" destId="{4F0A2C90-8FE8-4397-9ED3-76105C6B0551}" srcOrd="1" destOrd="0" presId="urn:microsoft.com/office/officeart/2005/8/layout/orgChart1"/>
    <dgm:cxn modelId="{557A5093-5AF5-449F-AC92-E262206713B7}" srcId="{8A2668AA-FA6F-4B9B-ACD4-BF3AC80AD771}" destId="{F50C012F-666F-4B97-8AC0-9F16EDEF1417}" srcOrd="2" destOrd="0" parTransId="{B8F5F4F8-7B7C-45D5-9E0C-BE9CC63E7256}" sibTransId="{9C755E68-A542-45D2-B2FE-9DCD1EB96315}"/>
    <dgm:cxn modelId="{CDA6EE7C-EAC5-4214-A7AF-E00D210BB9DA}" type="presOf" srcId="{A57558C5-1D7A-4D87-8B22-C996FB9E2D90}" destId="{767A1D14-4F5A-499B-BBFE-1EBF914CD103}" srcOrd="0" destOrd="0" presId="urn:microsoft.com/office/officeart/2005/8/layout/orgChart1"/>
    <dgm:cxn modelId="{CC60A3D8-5DBB-448A-AE0B-025B92A1C9ED}" type="presOf" srcId="{68C193FB-06BE-4160-B0B5-4896F778FFD9}" destId="{E68B8C2E-F8A0-44CE-B0C2-8A060A554866}" srcOrd="1" destOrd="0" presId="urn:microsoft.com/office/officeart/2005/8/layout/orgChart1"/>
    <dgm:cxn modelId="{ABBBAC50-A1DA-4DB7-87A5-70997A7E8C63}" type="presOf" srcId="{059F5A30-2D68-4C00-93CE-ADE88D323200}" destId="{8E72DE16-1D61-40AD-BB5C-C413C1BFEBD5}" srcOrd="0" destOrd="0" presId="urn:microsoft.com/office/officeart/2005/8/layout/orgChart1"/>
    <dgm:cxn modelId="{4E80EDF0-F640-46F3-BB4D-8898F70FED6B}" type="presOf" srcId="{46C0606B-E287-4D11-838A-8BE86CD7FC95}" destId="{AFF2E4E3-0802-4B68-9D5C-57C2EAC8BA75}" srcOrd="1" destOrd="0" presId="urn:microsoft.com/office/officeart/2005/8/layout/orgChart1"/>
    <dgm:cxn modelId="{BAF08F40-60B1-41A8-A0C6-A9A30EA63D54}" type="presOf" srcId="{81E3C366-4744-4867-9D54-932918B128AB}" destId="{CCFD4445-BC80-4F62-853A-EA692F341D41}" srcOrd="0" destOrd="0" presId="urn:microsoft.com/office/officeart/2005/8/layout/orgChart1"/>
    <dgm:cxn modelId="{6CD27659-AD26-4930-BF56-6477D590E850}" type="presOf" srcId="{7AD54D69-C7B5-4D6E-9014-7FE2F30AFB55}" destId="{8C06436B-58BD-4633-BEE1-998CDB84B767}" srcOrd="1" destOrd="0" presId="urn:microsoft.com/office/officeart/2005/8/layout/orgChart1"/>
    <dgm:cxn modelId="{4B7F70CA-B65C-420C-9938-605C5B56D57B}" type="presOf" srcId="{B09CCB20-6B64-4194-98DB-64421AF65DA3}" destId="{7FC79F87-C170-404C-987B-B9E79D6C6119}" srcOrd="0" destOrd="0" presId="urn:microsoft.com/office/officeart/2005/8/layout/orgChart1"/>
    <dgm:cxn modelId="{13D81827-8B58-4074-8C32-A2B6572517B3}" srcId="{6ABF111A-3CA1-41C7-903C-A7B36B4ECB19}" destId="{A22DF504-DCF4-46B8-BCCD-62F49A2712F0}" srcOrd="3" destOrd="0" parTransId="{BEFAE25D-DA8D-4E90-8E7A-C8F9B63C4031}" sibTransId="{80EE0B21-EC0E-40E3-8CE6-EE7ABB8DC10B}"/>
    <dgm:cxn modelId="{952E1B5E-17B9-4DAD-B689-26A0DF60DE0C}" type="presOf" srcId="{B20DB6EF-C397-471A-8640-04A0C729707E}" destId="{F4DA5B60-E8F0-417D-BB88-413AD4FF8336}" srcOrd="1" destOrd="0" presId="urn:microsoft.com/office/officeart/2005/8/layout/orgChart1"/>
    <dgm:cxn modelId="{2CF50AD3-14DC-4F2D-A926-A70E38778543}" type="presOf" srcId="{1EDD93A7-6B9B-4E4E-8E41-FDA95F0288FE}" destId="{1C61CF62-2159-45A3-A0F1-FA748501AD01}" srcOrd="0" destOrd="0" presId="urn:microsoft.com/office/officeart/2005/8/layout/orgChart1"/>
    <dgm:cxn modelId="{08C218DC-320D-437A-A70D-478F8E94C2FB}" type="presParOf" srcId="{CCFD4445-BC80-4F62-853A-EA692F341D41}" destId="{87BCE447-4C03-4197-AA82-6E3F63FB7A7B}" srcOrd="0" destOrd="0" presId="urn:microsoft.com/office/officeart/2005/8/layout/orgChart1"/>
    <dgm:cxn modelId="{2225D2FD-93A4-4AD9-B7D0-E21B97CBACF3}" type="presParOf" srcId="{87BCE447-4C03-4197-AA82-6E3F63FB7A7B}" destId="{0B0BC4DC-0095-46D4-A897-85D53AEE3DEC}" srcOrd="0" destOrd="0" presId="urn:microsoft.com/office/officeart/2005/8/layout/orgChart1"/>
    <dgm:cxn modelId="{05A101B7-6C94-4844-A794-D9B657FEAA7C}" type="presParOf" srcId="{0B0BC4DC-0095-46D4-A897-85D53AEE3DEC}" destId="{6765FC7F-FD02-4B40-93BE-9B204B0A0BED}" srcOrd="0" destOrd="0" presId="urn:microsoft.com/office/officeart/2005/8/layout/orgChart1"/>
    <dgm:cxn modelId="{09771116-767E-49B1-8773-7388F7124ABA}" type="presParOf" srcId="{0B0BC4DC-0095-46D4-A897-85D53AEE3DEC}" destId="{93AFCCFA-B625-4FC5-BE24-414AE8711095}" srcOrd="1" destOrd="0" presId="urn:microsoft.com/office/officeart/2005/8/layout/orgChart1"/>
    <dgm:cxn modelId="{B5E34AB1-3789-494B-BB28-257D200AA899}" type="presParOf" srcId="{87BCE447-4C03-4197-AA82-6E3F63FB7A7B}" destId="{E6A359CD-64C5-4D35-B181-9C9827749470}" srcOrd="1" destOrd="0" presId="urn:microsoft.com/office/officeart/2005/8/layout/orgChart1"/>
    <dgm:cxn modelId="{9C0455A6-0A72-4E42-BF3A-224EF34A2847}" type="presParOf" srcId="{87BCE447-4C03-4197-AA82-6E3F63FB7A7B}" destId="{3ECD354F-4243-43DB-9823-54B592DAE738}" srcOrd="2" destOrd="0" presId="urn:microsoft.com/office/officeart/2005/8/layout/orgChart1"/>
    <dgm:cxn modelId="{D51F20D3-F02D-42FC-BC64-C54082A42395}" type="presParOf" srcId="{CCFD4445-BC80-4F62-853A-EA692F341D41}" destId="{01286570-2C85-4A39-B0BE-F9F80CDE7FA3}" srcOrd="1" destOrd="0" presId="urn:microsoft.com/office/officeart/2005/8/layout/orgChart1"/>
    <dgm:cxn modelId="{F92FCE80-6E64-4D9E-A959-1AACFD748A2F}" type="presParOf" srcId="{01286570-2C85-4A39-B0BE-F9F80CDE7FA3}" destId="{4281476C-553E-4D44-837B-C6BEF51ACB6E}" srcOrd="0" destOrd="0" presId="urn:microsoft.com/office/officeart/2005/8/layout/orgChart1"/>
    <dgm:cxn modelId="{26A2CA3C-56E0-43E3-BDDB-E74F36BF3494}" type="presParOf" srcId="{4281476C-553E-4D44-837B-C6BEF51ACB6E}" destId="{1A39BEF7-6B74-4DDA-9DC6-9CBE716020C6}" srcOrd="0" destOrd="0" presId="urn:microsoft.com/office/officeart/2005/8/layout/orgChart1"/>
    <dgm:cxn modelId="{F084318C-68BE-4863-AB3C-9F009FEF8E2E}" type="presParOf" srcId="{4281476C-553E-4D44-837B-C6BEF51ACB6E}" destId="{18897F37-993C-42A1-BED9-CB52471CAA92}" srcOrd="1" destOrd="0" presId="urn:microsoft.com/office/officeart/2005/8/layout/orgChart1"/>
    <dgm:cxn modelId="{F9238FA3-A89E-43E5-962E-F20693E2FB9F}" type="presParOf" srcId="{01286570-2C85-4A39-B0BE-F9F80CDE7FA3}" destId="{A6A290C3-E1EE-4447-A973-723396094642}" srcOrd="1" destOrd="0" presId="urn:microsoft.com/office/officeart/2005/8/layout/orgChart1"/>
    <dgm:cxn modelId="{FC26ACF9-04C9-4BC7-B30A-A5E97A83CEEA}" type="presParOf" srcId="{A6A290C3-E1EE-4447-A973-723396094642}" destId="{4C02D332-7499-488D-B88D-D644E6CB9E3A}" srcOrd="0" destOrd="0" presId="urn:microsoft.com/office/officeart/2005/8/layout/orgChart1"/>
    <dgm:cxn modelId="{B2747A0C-8B78-414F-BD8E-441FA0304F2F}" type="presParOf" srcId="{A6A290C3-E1EE-4447-A973-723396094642}" destId="{DC0D5372-4B8A-4AC4-8CB4-AEF187D526C5}" srcOrd="1" destOrd="0" presId="urn:microsoft.com/office/officeart/2005/8/layout/orgChart1"/>
    <dgm:cxn modelId="{228396CE-F89C-4263-9DD9-4E54B27BC125}" type="presParOf" srcId="{DC0D5372-4B8A-4AC4-8CB4-AEF187D526C5}" destId="{0617954C-D2D8-42CF-9271-2780FD4ED308}" srcOrd="0" destOrd="0" presId="urn:microsoft.com/office/officeart/2005/8/layout/orgChart1"/>
    <dgm:cxn modelId="{4B1BBF1B-E7D5-4F13-8E0E-ED5AD6873D6F}" type="presParOf" srcId="{0617954C-D2D8-42CF-9271-2780FD4ED308}" destId="{7FC79F87-C170-404C-987B-B9E79D6C6119}" srcOrd="0" destOrd="0" presId="urn:microsoft.com/office/officeart/2005/8/layout/orgChart1"/>
    <dgm:cxn modelId="{208218FC-DEB6-418E-8060-D1D584E4C78D}" type="presParOf" srcId="{0617954C-D2D8-42CF-9271-2780FD4ED308}" destId="{82FCCCEF-E56E-433F-B930-8322616B91B5}" srcOrd="1" destOrd="0" presId="urn:microsoft.com/office/officeart/2005/8/layout/orgChart1"/>
    <dgm:cxn modelId="{103884D0-63F1-4F81-8F23-374ABE0CCB7C}" type="presParOf" srcId="{DC0D5372-4B8A-4AC4-8CB4-AEF187D526C5}" destId="{7C4527BE-0844-435A-8308-73BD244C53B0}" srcOrd="1" destOrd="0" presId="urn:microsoft.com/office/officeart/2005/8/layout/orgChart1"/>
    <dgm:cxn modelId="{784CB2E8-585F-4D47-9B7F-7BD88FC28C8B}" type="presParOf" srcId="{DC0D5372-4B8A-4AC4-8CB4-AEF187D526C5}" destId="{F5C507D1-2F40-4738-917D-168FBBFACA2A}" srcOrd="2" destOrd="0" presId="urn:microsoft.com/office/officeart/2005/8/layout/orgChart1"/>
    <dgm:cxn modelId="{B4387F76-0EC5-423C-B346-B3EB4F5A3B41}" type="presParOf" srcId="{A6A290C3-E1EE-4447-A973-723396094642}" destId="{F40D47B5-1248-42E3-BFF1-DE138494DA1B}" srcOrd="2" destOrd="0" presId="urn:microsoft.com/office/officeart/2005/8/layout/orgChart1"/>
    <dgm:cxn modelId="{3BCC51C9-9603-44B2-9C94-B851F4B50B64}" type="presParOf" srcId="{A6A290C3-E1EE-4447-A973-723396094642}" destId="{77B41DA0-1B85-495C-99B0-6DC19705564A}" srcOrd="3" destOrd="0" presId="urn:microsoft.com/office/officeart/2005/8/layout/orgChart1"/>
    <dgm:cxn modelId="{5D1043FB-C2A8-490A-BAC2-FF7393375153}" type="presParOf" srcId="{77B41DA0-1B85-495C-99B0-6DC19705564A}" destId="{D24C1D30-6D49-4358-9F40-99722F163A3B}" srcOrd="0" destOrd="0" presId="urn:microsoft.com/office/officeart/2005/8/layout/orgChart1"/>
    <dgm:cxn modelId="{0048C903-8B2C-485D-BF65-7D46C6BDA419}" type="presParOf" srcId="{D24C1D30-6D49-4358-9F40-99722F163A3B}" destId="{1244D7F2-33EB-4A10-BD54-A131A15622B9}" srcOrd="0" destOrd="0" presId="urn:microsoft.com/office/officeart/2005/8/layout/orgChart1"/>
    <dgm:cxn modelId="{EEDB23D3-6B7A-4AA2-899D-8514FEA250FF}" type="presParOf" srcId="{D24C1D30-6D49-4358-9F40-99722F163A3B}" destId="{66250879-7E40-462A-B8BE-BAFAD202124F}" srcOrd="1" destOrd="0" presId="urn:microsoft.com/office/officeart/2005/8/layout/orgChart1"/>
    <dgm:cxn modelId="{A905B7EE-7ECA-40DF-81FC-24004FF7AD89}" type="presParOf" srcId="{77B41DA0-1B85-495C-99B0-6DC19705564A}" destId="{26C02DBA-53EC-4780-9E66-2682CB93D0B9}" srcOrd="1" destOrd="0" presId="urn:microsoft.com/office/officeart/2005/8/layout/orgChart1"/>
    <dgm:cxn modelId="{8C77A6A6-4CC8-4915-9007-CAB60C1F0019}" type="presParOf" srcId="{26C02DBA-53EC-4780-9E66-2682CB93D0B9}" destId="{B2748121-D23A-471B-97DF-C9874A8B336A}" srcOrd="0" destOrd="0" presId="urn:microsoft.com/office/officeart/2005/8/layout/orgChart1"/>
    <dgm:cxn modelId="{7705F2DF-E4DF-4F95-AAFC-96BEC4602CEC}" type="presParOf" srcId="{26C02DBA-53EC-4780-9E66-2682CB93D0B9}" destId="{1712DE37-D86D-4AAA-808F-1A074F91CDB3}" srcOrd="1" destOrd="0" presId="urn:microsoft.com/office/officeart/2005/8/layout/orgChart1"/>
    <dgm:cxn modelId="{A21263F5-8403-421E-ABEE-F2997F9EE4F1}" type="presParOf" srcId="{1712DE37-D86D-4AAA-808F-1A074F91CDB3}" destId="{8D0504FD-0D39-475D-9761-D579C5ACF3C6}" srcOrd="0" destOrd="0" presId="urn:microsoft.com/office/officeart/2005/8/layout/orgChart1"/>
    <dgm:cxn modelId="{C5D6D026-A7FC-491B-A3CC-85B9E749734A}" type="presParOf" srcId="{8D0504FD-0D39-475D-9761-D579C5ACF3C6}" destId="{C57DB926-5A47-4E28-B7AA-558A3F4444E0}" srcOrd="0" destOrd="0" presId="urn:microsoft.com/office/officeart/2005/8/layout/orgChart1"/>
    <dgm:cxn modelId="{8C5B3881-DFBF-4B04-BAA0-2DD7999FB61C}" type="presParOf" srcId="{8D0504FD-0D39-475D-9761-D579C5ACF3C6}" destId="{FD552B3D-5F1D-417D-9E9E-8C1A13D31D7F}" srcOrd="1" destOrd="0" presId="urn:microsoft.com/office/officeart/2005/8/layout/orgChart1"/>
    <dgm:cxn modelId="{D44E6232-5E30-4499-B852-2D6FB175EDC9}" type="presParOf" srcId="{1712DE37-D86D-4AAA-808F-1A074F91CDB3}" destId="{AC046F53-D535-4956-BC87-DA42A87F2737}" srcOrd="1" destOrd="0" presId="urn:microsoft.com/office/officeart/2005/8/layout/orgChart1"/>
    <dgm:cxn modelId="{1A5435B1-554F-46A7-A874-F0BC6755CE35}" type="presParOf" srcId="{1712DE37-D86D-4AAA-808F-1A074F91CDB3}" destId="{DFFE78FC-CB4D-42E1-BB7A-AACC6944A7D2}" srcOrd="2" destOrd="0" presId="urn:microsoft.com/office/officeart/2005/8/layout/orgChart1"/>
    <dgm:cxn modelId="{1F260E39-4CE1-4966-A7D4-64A92FA07B3C}" type="presParOf" srcId="{26C02DBA-53EC-4780-9E66-2682CB93D0B9}" destId="{7A57F020-8763-43AF-8D1A-4BCC909A23CA}" srcOrd="2" destOrd="0" presId="urn:microsoft.com/office/officeart/2005/8/layout/orgChart1"/>
    <dgm:cxn modelId="{393E8601-6FEC-40D9-AECB-0971E4FFE9C6}" type="presParOf" srcId="{26C02DBA-53EC-4780-9E66-2682CB93D0B9}" destId="{583261C7-C9A5-49F4-844D-98829BCBBD7A}" srcOrd="3" destOrd="0" presId="urn:microsoft.com/office/officeart/2005/8/layout/orgChart1"/>
    <dgm:cxn modelId="{5E056BAC-3AA7-44DC-9790-822E5531FA90}" type="presParOf" srcId="{583261C7-C9A5-49F4-844D-98829BCBBD7A}" destId="{1E2AC43E-08B0-43C2-855C-501657C2C041}" srcOrd="0" destOrd="0" presId="urn:microsoft.com/office/officeart/2005/8/layout/orgChart1"/>
    <dgm:cxn modelId="{330883CE-8EF1-4E2C-B201-E701D9C1B88E}" type="presParOf" srcId="{1E2AC43E-08B0-43C2-855C-501657C2C041}" destId="{CFB407F2-29FE-4DD5-918F-6A375BD70742}" srcOrd="0" destOrd="0" presId="urn:microsoft.com/office/officeart/2005/8/layout/orgChart1"/>
    <dgm:cxn modelId="{01B2ECE0-D2F3-45EB-9ECC-E8B6C4D352FB}" type="presParOf" srcId="{1E2AC43E-08B0-43C2-855C-501657C2C041}" destId="{8C06436B-58BD-4633-BEE1-998CDB84B767}" srcOrd="1" destOrd="0" presId="urn:microsoft.com/office/officeart/2005/8/layout/orgChart1"/>
    <dgm:cxn modelId="{6ADD0242-9BEF-4E5C-8414-52FC5FE45DAD}" type="presParOf" srcId="{583261C7-C9A5-49F4-844D-98829BCBBD7A}" destId="{5636184B-43BB-4483-90BA-D1AFA2A3CE08}" srcOrd="1" destOrd="0" presId="urn:microsoft.com/office/officeart/2005/8/layout/orgChart1"/>
    <dgm:cxn modelId="{A3B23FAA-E261-4940-80F9-710AE83B4453}" type="presParOf" srcId="{583261C7-C9A5-49F4-844D-98829BCBBD7A}" destId="{92E2D917-E134-4CAD-AB44-55BCB900682E}" srcOrd="2" destOrd="0" presId="urn:microsoft.com/office/officeart/2005/8/layout/orgChart1"/>
    <dgm:cxn modelId="{401C05DA-564F-4A9A-9E66-1B871FB3DF7B}" type="presParOf" srcId="{26C02DBA-53EC-4780-9E66-2682CB93D0B9}" destId="{8E353D14-2A0C-4255-9A32-E509AB356A38}" srcOrd="4" destOrd="0" presId="urn:microsoft.com/office/officeart/2005/8/layout/orgChart1"/>
    <dgm:cxn modelId="{99D10F8C-E808-4881-B2AD-16A25B3642DB}" type="presParOf" srcId="{26C02DBA-53EC-4780-9E66-2682CB93D0B9}" destId="{21C79F2F-6BD4-4670-ABB8-D575C67C5274}" srcOrd="5" destOrd="0" presId="urn:microsoft.com/office/officeart/2005/8/layout/orgChart1"/>
    <dgm:cxn modelId="{29FA217A-B386-4E5B-BA8E-B2DC7091E1D4}" type="presParOf" srcId="{21C79F2F-6BD4-4670-ABB8-D575C67C5274}" destId="{7AB6A585-1C54-4150-AC8F-80FF57ED5DDA}" srcOrd="0" destOrd="0" presId="urn:microsoft.com/office/officeart/2005/8/layout/orgChart1"/>
    <dgm:cxn modelId="{4216B993-C056-4F1B-8E53-155B5D5DE031}" type="presParOf" srcId="{7AB6A585-1C54-4150-AC8F-80FF57ED5DDA}" destId="{CB80E817-DB01-4F42-B2FA-846DCAC83325}" srcOrd="0" destOrd="0" presId="urn:microsoft.com/office/officeart/2005/8/layout/orgChart1"/>
    <dgm:cxn modelId="{32F7D15F-0CA8-4B43-99C7-59E3746F9C70}" type="presParOf" srcId="{7AB6A585-1C54-4150-AC8F-80FF57ED5DDA}" destId="{D8FF0EC3-5FC1-4B0D-A29B-07CB5C9762D7}" srcOrd="1" destOrd="0" presId="urn:microsoft.com/office/officeart/2005/8/layout/orgChart1"/>
    <dgm:cxn modelId="{506F237A-86E2-4F53-84ED-3CCE366DCB8C}" type="presParOf" srcId="{21C79F2F-6BD4-4670-ABB8-D575C67C5274}" destId="{FA46162D-2ADE-4A51-9536-33391EBE2955}" srcOrd="1" destOrd="0" presId="urn:microsoft.com/office/officeart/2005/8/layout/orgChart1"/>
    <dgm:cxn modelId="{77F1B66A-3447-4AEA-B08F-836DDC710976}" type="presParOf" srcId="{21C79F2F-6BD4-4670-ABB8-D575C67C5274}" destId="{56E9168A-69AC-4467-8630-7270ABE2A2E6}" srcOrd="2" destOrd="0" presId="urn:microsoft.com/office/officeart/2005/8/layout/orgChart1"/>
    <dgm:cxn modelId="{F2AE9756-8888-4820-8C74-DAFA0B386604}" type="presParOf" srcId="{26C02DBA-53EC-4780-9E66-2682CB93D0B9}" destId="{A4F25371-20A1-4C7E-8C8B-A383F693AC03}" srcOrd="6" destOrd="0" presId="urn:microsoft.com/office/officeart/2005/8/layout/orgChart1"/>
    <dgm:cxn modelId="{599A891A-C6D3-40F1-8207-F98C32A1CF66}" type="presParOf" srcId="{26C02DBA-53EC-4780-9E66-2682CB93D0B9}" destId="{32059085-74EB-4454-A253-6184407C3CFA}" srcOrd="7" destOrd="0" presId="urn:microsoft.com/office/officeart/2005/8/layout/orgChart1"/>
    <dgm:cxn modelId="{622E4E28-8F2F-4E89-8CE9-FD2CAA0E7D10}" type="presParOf" srcId="{32059085-74EB-4454-A253-6184407C3CFA}" destId="{46A5E701-D3FA-4488-8633-54C6E30950FC}" srcOrd="0" destOrd="0" presId="urn:microsoft.com/office/officeart/2005/8/layout/orgChart1"/>
    <dgm:cxn modelId="{DBB3713C-2051-453F-BDEE-A6A131FA0574}" type="presParOf" srcId="{46A5E701-D3FA-4488-8633-54C6E30950FC}" destId="{3BD8F94B-6271-4940-84DA-113B8A745B5A}" srcOrd="0" destOrd="0" presId="urn:microsoft.com/office/officeart/2005/8/layout/orgChart1"/>
    <dgm:cxn modelId="{3C19049A-8B28-44BF-9F4D-2E515848DD43}" type="presParOf" srcId="{46A5E701-D3FA-4488-8633-54C6E30950FC}" destId="{F4DA5B60-E8F0-417D-BB88-413AD4FF8336}" srcOrd="1" destOrd="0" presId="urn:microsoft.com/office/officeart/2005/8/layout/orgChart1"/>
    <dgm:cxn modelId="{42D5CE34-BC1C-46E9-A540-C1068CA9CD9F}" type="presParOf" srcId="{32059085-74EB-4454-A253-6184407C3CFA}" destId="{66F95E38-E21B-4EC2-9F7D-00F66D6BDD97}" srcOrd="1" destOrd="0" presId="urn:microsoft.com/office/officeart/2005/8/layout/orgChart1"/>
    <dgm:cxn modelId="{B2B68087-C865-4EDC-BE22-2DA47CBEBE6F}" type="presParOf" srcId="{32059085-74EB-4454-A253-6184407C3CFA}" destId="{CC7E3090-1150-4937-B697-CAB56D28BD44}" srcOrd="2" destOrd="0" presId="urn:microsoft.com/office/officeart/2005/8/layout/orgChart1"/>
    <dgm:cxn modelId="{634FB0FF-CB84-4E85-B20B-59D214761F5F}" type="presParOf" srcId="{77B41DA0-1B85-495C-99B0-6DC19705564A}" destId="{3B2E1E96-1C74-4434-9425-64B27467F6FB}" srcOrd="2" destOrd="0" presId="urn:microsoft.com/office/officeart/2005/8/layout/orgChart1"/>
    <dgm:cxn modelId="{FAF9EC1D-1C31-4637-86BC-74D2078B92F2}" type="presParOf" srcId="{A6A290C3-E1EE-4447-A973-723396094642}" destId="{CA4027B5-036A-4CE2-A4C3-5120ACB0A14B}" srcOrd="4" destOrd="0" presId="urn:microsoft.com/office/officeart/2005/8/layout/orgChart1"/>
    <dgm:cxn modelId="{80A3CA34-1256-4556-84D2-2DD8F90BA218}" type="presParOf" srcId="{A6A290C3-E1EE-4447-A973-723396094642}" destId="{993F2ABC-EFA1-4E40-B0B0-971ED9E29F70}" srcOrd="5" destOrd="0" presId="urn:microsoft.com/office/officeart/2005/8/layout/orgChart1"/>
    <dgm:cxn modelId="{9BB03CA3-5908-4531-80DF-0A985187853D}" type="presParOf" srcId="{993F2ABC-EFA1-4E40-B0B0-971ED9E29F70}" destId="{61DFF4E3-156F-4747-9FCC-E5E5DD57922F}" srcOrd="0" destOrd="0" presId="urn:microsoft.com/office/officeart/2005/8/layout/orgChart1"/>
    <dgm:cxn modelId="{48727B52-A16B-4253-B5F6-4B3F6580FDED}" type="presParOf" srcId="{61DFF4E3-156F-4747-9FCC-E5E5DD57922F}" destId="{1552F504-263B-4001-BE69-15BCBE13E94D}" srcOrd="0" destOrd="0" presId="urn:microsoft.com/office/officeart/2005/8/layout/orgChart1"/>
    <dgm:cxn modelId="{83F0AA98-ECAF-4049-B04D-4E4187BB7798}" type="presParOf" srcId="{61DFF4E3-156F-4747-9FCC-E5E5DD57922F}" destId="{D7E04E1E-58A4-4AEC-B5A1-DB9F7C81B7CC}" srcOrd="1" destOrd="0" presId="urn:microsoft.com/office/officeart/2005/8/layout/orgChart1"/>
    <dgm:cxn modelId="{00D127B0-4BDD-4253-8A66-ADDBE98A9945}" type="presParOf" srcId="{993F2ABC-EFA1-4E40-B0B0-971ED9E29F70}" destId="{157CCDEB-D00C-45FD-A969-FE2495B44923}" srcOrd="1" destOrd="0" presId="urn:microsoft.com/office/officeart/2005/8/layout/orgChart1"/>
    <dgm:cxn modelId="{0383388F-8F03-41E8-BDFC-6802D5EBE2C2}" type="presParOf" srcId="{157CCDEB-D00C-45FD-A969-FE2495B44923}" destId="{8AD87A76-5C8D-454B-A8CB-14DA461E2803}" srcOrd="0" destOrd="0" presId="urn:microsoft.com/office/officeart/2005/8/layout/orgChart1"/>
    <dgm:cxn modelId="{B623FBCF-6E45-48C7-9636-DC3A85066491}" type="presParOf" srcId="{157CCDEB-D00C-45FD-A969-FE2495B44923}" destId="{E111BD49-0FDE-4978-AF54-7B2F9A7C873E}" srcOrd="1" destOrd="0" presId="urn:microsoft.com/office/officeart/2005/8/layout/orgChart1"/>
    <dgm:cxn modelId="{B11956BB-F2CC-4FA1-A882-429F1182AE9D}" type="presParOf" srcId="{E111BD49-0FDE-4978-AF54-7B2F9A7C873E}" destId="{9C15E58F-AE45-4790-B956-26DC1FD93123}" srcOrd="0" destOrd="0" presId="urn:microsoft.com/office/officeart/2005/8/layout/orgChart1"/>
    <dgm:cxn modelId="{55BB6162-D75C-4876-A4F9-57C8491D9330}" type="presParOf" srcId="{9C15E58F-AE45-4790-B956-26DC1FD93123}" destId="{2940B5EA-9E07-47EA-9B3D-5967BF2A0109}" srcOrd="0" destOrd="0" presId="urn:microsoft.com/office/officeart/2005/8/layout/orgChart1"/>
    <dgm:cxn modelId="{71830D54-E321-4610-829B-7CD6797F1EF8}" type="presParOf" srcId="{9C15E58F-AE45-4790-B956-26DC1FD93123}" destId="{AFF2E4E3-0802-4B68-9D5C-57C2EAC8BA75}" srcOrd="1" destOrd="0" presId="urn:microsoft.com/office/officeart/2005/8/layout/orgChart1"/>
    <dgm:cxn modelId="{632A63FF-1E27-4667-97A5-664C4AE8CFF2}" type="presParOf" srcId="{E111BD49-0FDE-4978-AF54-7B2F9A7C873E}" destId="{08E8AE25-2EE6-4A15-A7DD-2BBC58D0F4DB}" srcOrd="1" destOrd="0" presId="urn:microsoft.com/office/officeart/2005/8/layout/orgChart1"/>
    <dgm:cxn modelId="{40DFD59B-C63E-41EA-9CDC-DAB0147FC0CA}" type="presParOf" srcId="{E111BD49-0FDE-4978-AF54-7B2F9A7C873E}" destId="{6F80D9E2-B185-4646-915D-B844AECA6143}" srcOrd="2" destOrd="0" presId="urn:microsoft.com/office/officeart/2005/8/layout/orgChart1"/>
    <dgm:cxn modelId="{5270B2D0-D9E2-4A24-867C-118F3D89FC91}" type="presParOf" srcId="{157CCDEB-D00C-45FD-A969-FE2495B44923}" destId="{48F0373F-1A84-418B-AE0C-E812A017576E}" srcOrd="2" destOrd="0" presId="urn:microsoft.com/office/officeart/2005/8/layout/orgChart1"/>
    <dgm:cxn modelId="{3E162AC0-D2F9-499B-81C7-904F19A481CD}" type="presParOf" srcId="{157CCDEB-D00C-45FD-A969-FE2495B44923}" destId="{BCCBEE91-492F-4DE1-A278-9D55CE754F6E}" srcOrd="3" destOrd="0" presId="urn:microsoft.com/office/officeart/2005/8/layout/orgChart1"/>
    <dgm:cxn modelId="{D152CFE2-6B41-49DC-9FF8-FB3664A2BD6F}" type="presParOf" srcId="{BCCBEE91-492F-4DE1-A278-9D55CE754F6E}" destId="{CF0579B2-E7FF-44DF-B51C-E86507F90D20}" srcOrd="0" destOrd="0" presId="urn:microsoft.com/office/officeart/2005/8/layout/orgChart1"/>
    <dgm:cxn modelId="{44CE947D-1ED0-4DE8-A235-2074051BCB95}" type="presParOf" srcId="{CF0579B2-E7FF-44DF-B51C-E86507F90D20}" destId="{407EEE58-1CEC-43EF-ADDA-3B5FF6CE18A5}" srcOrd="0" destOrd="0" presId="urn:microsoft.com/office/officeart/2005/8/layout/orgChart1"/>
    <dgm:cxn modelId="{BC4DEA3C-AF9C-44B5-B63A-4372EE675BAC}" type="presParOf" srcId="{CF0579B2-E7FF-44DF-B51C-E86507F90D20}" destId="{B92BAAB8-9CD6-4107-9831-3FE4428097A3}" srcOrd="1" destOrd="0" presId="urn:microsoft.com/office/officeart/2005/8/layout/orgChart1"/>
    <dgm:cxn modelId="{258AEB25-0218-4241-952A-BA958B2C3BCD}" type="presParOf" srcId="{BCCBEE91-492F-4DE1-A278-9D55CE754F6E}" destId="{143379C3-3AEA-4F21-9D26-6361809C8DF0}" srcOrd="1" destOrd="0" presId="urn:microsoft.com/office/officeart/2005/8/layout/orgChart1"/>
    <dgm:cxn modelId="{6C48D256-D141-42B5-9DC7-B07620F8FD42}" type="presParOf" srcId="{BCCBEE91-492F-4DE1-A278-9D55CE754F6E}" destId="{A2E3DED1-08C2-4ABC-9A65-B5A16FFD677F}" srcOrd="2" destOrd="0" presId="urn:microsoft.com/office/officeart/2005/8/layout/orgChart1"/>
    <dgm:cxn modelId="{C9967F53-C6DB-492F-BF27-A48AEB3784CF}" type="presParOf" srcId="{157CCDEB-D00C-45FD-A969-FE2495B44923}" destId="{58CB803D-318E-4157-95B6-8D52EA9C6A30}" srcOrd="4" destOrd="0" presId="urn:microsoft.com/office/officeart/2005/8/layout/orgChart1"/>
    <dgm:cxn modelId="{D996A5D5-1FCD-415D-8FD7-CB1ECAB2E0C9}" type="presParOf" srcId="{157CCDEB-D00C-45FD-A969-FE2495B44923}" destId="{1039ADA1-57C2-4757-9CC0-2AD323F3F062}" srcOrd="5" destOrd="0" presId="urn:microsoft.com/office/officeart/2005/8/layout/orgChart1"/>
    <dgm:cxn modelId="{C76DD3CB-74A0-445B-9080-87AB2F4A154F}" type="presParOf" srcId="{1039ADA1-57C2-4757-9CC0-2AD323F3F062}" destId="{B34BB1CF-676A-4DFB-9523-63974C77FE9F}" srcOrd="0" destOrd="0" presId="urn:microsoft.com/office/officeart/2005/8/layout/orgChart1"/>
    <dgm:cxn modelId="{08B9C174-A1B1-46EB-A39A-D0DF0E77852E}" type="presParOf" srcId="{B34BB1CF-676A-4DFB-9523-63974C77FE9F}" destId="{51550893-52C5-4908-A3EA-50A4EB865073}" srcOrd="0" destOrd="0" presId="urn:microsoft.com/office/officeart/2005/8/layout/orgChart1"/>
    <dgm:cxn modelId="{C02528AD-2D94-4F94-A1C3-75FE0251E19D}" type="presParOf" srcId="{B34BB1CF-676A-4DFB-9523-63974C77FE9F}" destId="{6BEEE7E5-3607-415A-9C81-FEDECC0F24D4}" srcOrd="1" destOrd="0" presId="urn:microsoft.com/office/officeart/2005/8/layout/orgChart1"/>
    <dgm:cxn modelId="{E070AD87-9E8F-42E6-B835-9A45F8D1E221}" type="presParOf" srcId="{1039ADA1-57C2-4757-9CC0-2AD323F3F062}" destId="{6EEAFB3B-0B8E-4089-B43B-D681703360CE}" srcOrd="1" destOrd="0" presId="urn:microsoft.com/office/officeart/2005/8/layout/orgChart1"/>
    <dgm:cxn modelId="{14EF3726-F306-4456-BEB7-1D5DF1DBC780}" type="presParOf" srcId="{1039ADA1-57C2-4757-9CC0-2AD323F3F062}" destId="{56F6FDEA-5862-4B1F-BB1A-7B8FA9AC266F}" srcOrd="2" destOrd="0" presId="urn:microsoft.com/office/officeart/2005/8/layout/orgChart1"/>
    <dgm:cxn modelId="{BE072BA2-F8E0-4573-8000-E790FBA93457}" type="presParOf" srcId="{993F2ABC-EFA1-4E40-B0B0-971ED9E29F70}" destId="{6FA87F3B-77CF-412D-8486-DE15D403EED0}" srcOrd="2" destOrd="0" presId="urn:microsoft.com/office/officeart/2005/8/layout/orgChart1"/>
    <dgm:cxn modelId="{2E074B2F-36CE-491E-B0FE-09F7A3406EFD}" type="presParOf" srcId="{A6A290C3-E1EE-4447-A973-723396094642}" destId="{6D3440C3-6482-47CC-93B4-7CCEEC60580B}" srcOrd="6" destOrd="0" presId="urn:microsoft.com/office/officeart/2005/8/layout/orgChart1"/>
    <dgm:cxn modelId="{6B977688-C221-4810-9F32-35D0F87122C3}" type="presParOf" srcId="{A6A290C3-E1EE-4447-A973-723396094642}" destId="{36C54DEA-1AE3-4989-ADCB-4B4C93EDFDD4}" srcOrd="7" destOrd="0" presId="urn:microsoft.com/office/officeart/2005/8/layout/orgChart1"/>
    <dgm:cxn modelId="{D3117C65-F650-4AA8-B8EE-101406D77D95}" type="presParOf" srcId="{36C54DEA-1AE3-4989-ADCB-4B4C93EDFDD4}" destId="{408C2019-BD5D-4E6A-B36E-6BE67A210065}" srcOrd="0" destOrd="0" presId="urn:microsoft.com/office/officeart/2005/8/layout/orgChart1"/>
    <dgm:cxn modelId="{33EA45AF-3C11-4653-B5FD-835C8665652D}" type="presParOf" srcId="{408C2019-BD5D-4E6A-B36E-6BE67A210065}" destId="{4969AB6B-F52D-4A45-BCB6-9606BA4A5EDC}" srcOrd="0" destOrd="0" presId="urn:microsoft.com/office/officeart/2005/8/layout/orgChart1"/>
    <dgm:cxn modelId="{C05D3B0B-70A7-4C5C-B5A3-6256AC0CBE7A}" type="presParOf" srcId="{408C2019-BD5D-4E6A-B36E-6BE67A210065}" destId="{94D2934B-87E4-4952-A11C-959960309653}" srcOrd="1" destOrd="0" presId="urn:microsoft.com/office/officeart/2005/8/layout/orgChart1"/>
    <dgm:cxn modelId="{2C0E00FE-CC05-480C-AAF5-179CFDAA9910}" type="presParOf" srcId="{36C54DEA-1AE3-4989-ADCB-4B4C93EDFDD4}" destId="{AE825E23-81D9-4C0D-AB82-2A977F114092}" srcOrd="1" destOrd="0" presId="urn:microsoft.com/office/officeart/2005/8/layout/orgChart1"/>
    <dgm:cxn modelId="{C09756AE-3FED-4651-9CF8-D489C03E922D}" type="presParOf" srcId="{AE825E23-81D9-4C0D-AB82-2A977F114092}" destId="{83DFD4DD-4463-4BAC-A38B-DEECE7B42904}" srcOrd="0" destOrd="0" presId="urn:microsoft.com/office/officeart/2005/8/layout/orgChart1"/>
    <dgm:cxn modelId="{0547274D-2E75-4828-A649-C4D88BEA881F}" type="presParOf" srcId="{AE825E23-81D9-4C0D-AB82-2A977F114092}" destId="{7BB998BF-3A40-45A0-B19B-4AAE61E4C21E}" srcOrd="1" destOrd="0" presId="urn:microsoft.com/office/officeart/2005/8/layout/orgChart1"/>
    <dgm:cxn modelId="{40590E06-F740-467C-AC5F-33542FC1A14B}" type="presParOf" srcId="{7BB998BF-3A40-45A0-B19B-4AAE61E4C21E}" destId="{51B4E38D-88F7-4086-B62D-323DF0148A8F}" srcOrd="0" destOrd="0" presId="urn:microsoft.com/office/officeart/2005/8/layout/orgChart1"/>
    <dgm:cxn modelId="{44699ACD-7CDB-4C33-AF9D-797FCE653275}" type="presParOf" srcId="{51B4E38D-88F7-4086-B62D-323DF0148A8F}" destId="{AA88ECEF-43CF-4A18-943D-E1E1AAB4E08E}" srcOrd="0" destOrd="0" presId="urn:microsoft.com/office/officeart/2005/8/layout/orgChart1"/>
    <dgm:cxn modelId="{FBA35D0A-57D1-4634-8A4C-F994164AEE72}" type="presParOf" srcId="{51B4E38D-88F7-4086-B62D-323DF0148A8F}" destId="{AF0B0AF7-F7FD-4533-A702-A8A7DAB2DF95}" srcOrd="1" destOrd="0" presId="urn:microsoft.com/office/officeart/2005/8/layout/orgChart1"/>
    <dgm:cxn modelId="{CD25FCF6-9D68-4869-8A84-5ED6EAAD32AB}" type="presParOf" srcId="{7BB998BF-3A40-45A0-B19B-4AAE61E4C21E}" destId="{2007BB06-F2AA-44C5-9489-0D34084F0D1E}" srcOrd="1" destOrd="0" presId="urn:microsoft.com/office/officeart/2005/8/layout/orgChart1"/>
    <dgm:cxn modelId="{F3A2A18B-5801-425E-9671-5DB9F08149CB}" type="presParOf" srcId="{7BB998BF-3A40-45A0-B19B-4AAE61E4C21E}" destId="{BE151079-30AD-40C7-8425-D1B9F8802611}" srcOrd="2" destOrd="0" presId="urn:microsoft.com/office/officeart/2005/8/layout/orgChart1"/>
    <dgm:cxn modelId="{286838DE-C8E2-428F-BC8F-36D311109D30}" type="presParOf" srcId="{36C54DEA-1AE3-4989-ADCB-4B4C93EDFDD4}" destId="{5FD92526-D47F-4208-A754-703AEB929839}" srcOrd="2" destOrd="0" presId="urn:microsoft.com/office/officeart/2005/8/layout/orgChart1"/>
    <dgm:cxn modelId="{D464788F-E015-4F4C-A9F0-B7669B07E039}" type="presParOf" srcId="{A6A290C3-E1EE-4447-A973-723396094642}" destId="{D8347928-4FBE-4ADE-BD50-36A5DBD6EAC2}" srcOrd="8" destOrd="0" presId="urn:microsoft.com/office/officeart/2005/8/layout/orgChart1"/>
    <dgm:cxn modelId="{277598CF-C2D6-415B-B218-B0F3956949DB}" type="presParOf" srcId="{A6A290C3-E1EE-4447-A973-723396094642}" destId="{FC318C1E-AA1C-4D4B-BF9C-6BE50651442F}" srcOrd="9" destOrd="0" presId="urn:microsoft.com/office/officeart/2005/8/layout/orgChart1"/>
    <dgm:cxn modelId="{0517F739-FC84-439B-B9B8-490627EF7EDC}" type="presParOf" srcId="{FC318C1E-AA1C-4D4B-BF9C-6BE50651442F}" destId="{7A60D608-02D3-45E2-A9E2-401B15930976}" srcOrd="0" destOrd="0" presId="urn:microsoft.com/office/officeart/2005/8/layout/orgChart1"/>
    <dgm:cxn modelId="{5B6ED649-7406-4EE3-BA28-BD8CDB5BD671}" type="presParOf" srcId="{7A60D608-02D3-45E2-A9E2-401B15930976}" destId="{60423242-DD8B-4D32-B59F-59D3DC1AF756}" srcOrd="0" destOrd="0" presId="urn:microsoft.com/office/officeart/2005/8/layout/orgChart1"/>
    <dgm:cxn modelId="{FF7DA7F3-DAC2-4220-AB93-E3AB2E33B4A5}" type="presParOf" srcId="{7A60D608-02D3-45E2-A9E2-401B15930976}" destId="{2B0DAAF1-E75B-44BE-AE46-6550BA923BC6}" srcOrd="1" destOrd="0" presId="urn:microsoft.com/office/officeart/2005/8/layout/orgChart1"/>
    <dgm:cxn modelId="{F5A68BF4-627F-4E97-92A9-FA81F5FAFBED}" type="presParOf" srcId="{FC318C1E-AA1C-4D4B-BF9C-6BE50651442F}" destId="{49C5B496-73DA-4167-A6F5-8019045AAB20}" srcOrd="1" destOrd="0" presId="urn:microsoft.com/office/officeart/2005/8/layout/orgChart1"/>
    <dgm:cxn modelId="{21C87C4E-1D2E-4E20-B2AB-08BE105BB89A}" type="presParOf" srcId="{49C5B496-73DA-4167-A6F5-8019045AAB20}" destId="{E4A158CA-7A0E-4629-A68A-11AE16277E10}" srcOrd="0" destOrd="0" presId="urn:microsoft.com/office/officeart/2005/8/layout/orgChart1"/>
    <dgm:cxn modelId="{C7B6DF3B-51EF-4414-9F63-4CF4F8582820}" type="presParOf" srcId="{49C5B496-73DA-4167-A6F5-8019045AAB20}" destId="{6D9231F1-1FD7-468B-8317-0C7468BBE66A}" srcOrd="1" destOrd="0" presId="urn:microsoft.com/office/officeart/2005/8/layout/orgChart1"/>
    <dgm:cxn modelId="{7F895A8C-19B0-4F58-9693-08190A8226DC}" type="presParOf" srcId="{6D9231F1-1FD7-468B-8317-0C7468BBE66A}" destId="{454D2513-CC34-47CE-9C62-6852CD9084C2}" srcOrd="0" destOrd="0" presId="urn:microsoft.com/office/officeart/2005/8/layout/orgChart1"/>
    <dgm:cxn modelId="{0097DB7F-7FDE-403F-84EA-4FCF14BA49D7}" type="presParOf" srcId="{454D2513-CC34-47CE-9C62-6852CD9084C2}" destId="{8E72DE16-1D61-40AD-BB5C-C413C1BFEBD5}" srcOrd="0" destOrd="0" presId="urn:microsoft.com/office/officeart/2005/8/layout/orgChart1"/>
    <dgm:cxn modelId="{1CF7BE19-C2F8-4E28-B5E5-8C4FAD37C2A9}" type="presParOf" srcId="{454D2513-CC34-47CE-9C62-6852CD9084C2}" destId="{4F0A2C90-8FE8-4397-9ED3-76105C6B0551}" srcOrd="1" destOrd="0" presId="urn:microsoft.com/office/officeart/2005/8/layout/orgChart1"/>
    <dgm:cxn modelId="{8D819C26-49EC-483E-8E18-81ACCCEEDB16}" type="presParOf" srcId="{6D9231F1-1FD7-468B-8317-0C7468BBE66A}" destId="{71B7B2FD-2980-4E5C-9903-F304A572E38C}" srcOrd="1" destOrd="0" presId="urn:microsoft.com/office/officeart/2005/8/layout/orgChart1"/>
    <dgm:cxn modelId="{87DE2C53-FF53-4634-968B-40030317F84B}" type="presParOf" srcId="{6D9231F1-1FD7-468B-8317-0C7468BBE66A}" destId="{EC6B668A-99CD-49B4-BEA9-9ACA2DAA4163}" srcOrd="2" destOrd="0" presId="urn:microsoft.com/office/officeart/2005/8/layout/orgChart1"/>
    <dgm:cxn modelId="{BDB2B6D6-A409-4FAB-A546-7A46D424CB70}" type="presParOf" srcId="{49C5B496-73DA-4167-A6F5-8019045AAB20}" destId="{BD8E0AC8-E4F6-4F1B-B346-9DB3308FC362}" srcOrd="2" destOrd="0" presId="urn:microsoft.com/office/officeart/2005/8/layout/orgChart1"/>
    <dgm:cxn modelId="{04A86785-2793-4F29-A95B-72F8F1B831C7}" type="presParOf" srcId="{49C5B496-73DA-4167-A6F5-8019045AAB20}" destId="{7B4619F9-5447-4F71-B769-98F9C34802D8}" srcOrd="3" destOrd="0" presId="urn:microsoft.com/office/officeart/2005/8/layout/orgChart1"/>
    <dgm:cxn modelId="{05B62156-6D86-4294-8C76-38FEE2388DDD}" type="presParOf" srcId="{7B4619F9-5447-4F71-B769-98F9C34802D8}" destId="{B594C673-B800-45B3-B8C7-8C4C85A68217}" srcOrd="0" destOrd="0" presId="urn:microsoft.com/office/officeart/2005/8/layout/orgChart1"/>
    <dgm:cxn modelId="{8B34A4C0-7ADA-4396-8EAD-189D33BFC4CB}" type="presParOf" srcId="{B594C673-B800-45B3-B8C7-8C4C85A68217}" destId="{B950CDD1-9B41-4824-B43A-1827E17B6E2C}" srcOrd="0" destOrd="0" presId="urn:microsoft.com/office/officeart/2005/8/layout/orgChart1"/>
    <dgm:cxn modelId="{BC6E9F92-5162-4B07-8A4A-C25E45B6B8F4}" type="presParOf" srcId="{B594C673-B800-45B3-B8C7-8C4C85A68217}" destId="{8D514417-C33A-48EF-AD7C-B036496EADE0}" srcOrd="1" destOrd="0" presId="urn:microsoft.com/office/officeart/2005/8/layout/orgChart1"/>
    <dgm:cxn modelId="{11284B93-8A53-4B7C-8E91-1667F8526EF1}" type="presParOf" srcId="{7B4619F9-5447-4F71-B769-98F9C34802D8}" destId="{0F183EFE-F121-467A-8AC6-9F4E8F4BC3F9}" srcOrd="1" destOrd="0" presId="urn:microsoft.com/office/officeart/2005/8/layout/orgChart1"/>
    <dgm:cxn modelId="{EAB0DAF6-3A7B-4423-B1CB-D96A6B7BFBB2}" type="presParOf" srcId="{7B4619F9-5447-4F71-B769-98F9C34802D8}" destId="{AF76425B-5FA3-4EEA-9F3D-BAFAF4712C86}" srcOrd="2" destOrd="0" presId="urn:microsoft.com/office/officeart/2005/8/layout/orgChart1"/>
    <dgm:cxn modelId="{143F9C48-D9F3-41A3-9D1C-5831EB5D57BA}" type="presParOf" srcId="{FC318C1E-AA1C-4D4B-BF9C-6BE50651442F}" destId="{F72997A0-071D-4BC9-9A62-091EF1BAFF62}" srcOrd="2" destOrd="0" presId="urn:microsoft.com/office/officeart/2005/8/layout/orgChart1"/>
    <dgm:cxn modelId="{C5D28BA7-E186-4D07-9FAB-FB4F53592C36}" type="presParOf" srcId="{A6A290C3-E1EE-4447-A973-723396094642}" destId="{B3C19BF6-6CCF-48C6-A80F-81E735F04D1F}" srcOrd="10" destOrd="0" presId="urn:microsoft.com/office/officeart/2005/8/layout/orgChart1"/>
    <dgm:cxn modelId="{40752362-312A-4275-9CC3-53B01608825D}" type="presParOf" srcId="{A6A290C3-E1EE-4447-A973-723396094642}" destId="{F1BBCB9D-1399-4E2A-B1F6-4455168FD6C9}" srcOrd="11" destOrd="0" presId="urn:microsoft.com/office/officeart/2005/8/layout/orgChart1"/>
    <dgm:cxn modelId="{3199F8A5-AF7B-49BA-A107-8CD14D3108A9}" type="presParOf" srcId="{F1BBCB9D-1399-4E2A-B1F6-4455168FD6C9}" destId="{E8DE99C2-C7E8-4A41-B139-FC83BDB87ADF}" srcOrd="0" destOrd="0" presId="urn:microsoft.com/office/officeart/2005/8/layout/orgChart1"/>
    <dgm:cxn modelId="{08985D60-7B16-44C4-BB1D-8634C1530201}" type="presParOf" srcId="{E8DE99C2-C7E8-4A41-B139-FC83BDB87ADF}" destId="{4776573F-BB02-4472-AA23-DAE26F41FF43}" srcOrd="0" destOrd="0" presId="urn:microsoft.com/office/officeart/2005/8/layout/orgChart1"/>
    <dgm:cxn modelId="{5A4982DE-57C2-4EC8-9125-CCF8093481A0}" type="presParOf" srcId="{E8DE99C2-C7E8-4A41-B139-FC83BDB87ADF}" destId="{47C4F175-76A6-4E65-ACE5-15697A06A203}" srcOrd="1" destOrd="0" presId="urn:microsoft.com/office/officeart/2005/8/layout/orgChart1"/>
    <dgm:cxn modelId="{597C423C-7D39-4FBA-B636-A032A31B8795}" type="presParOf" srcId="{F1BBCB9D-1399-4E2A-B1F6-4455168FD6C9}" destId="{C6C4A41D-3B0A-4E78-A274-DCF43F3FBBD7}" srcOrd="1" destOrd="0" presId="urn:microsoft.com/office/officeart/2005/8/layout/orgChart1"/>
    <dgm:cxn modelId="{C9B679ED-348B-4ECC-B5E9-19FD3EBE317A}" type="presParOf" srcId="{C6C4A41D-3B0A-4E78-A274-DCF43F3FBBD7}" destId="{66FF3011-0635-44A5-8705-3C74C0883C5C}" srcOrd="0" destOrd="0" presId="urn:microsoft.com/office/officeart/2005/8/layout/orgChart1"/>
    <dgm:cxn modelId="{810D785F-68F9-40E1-A832-4C8619A69586}" type="presParOf" srcId="{C6C4A41D-3B0A-4E78-A274-DCF43F3FBBD7}" destId="{A9E31D2D-06EF-48C4-97D0-CCC3FFB59F02}" srcOrd="1" destOrd="0" presId="urn:microsoft.com/office/officeart/2005/8/layout/orgChart1"/>
    <dgm:cxn modelId="{37C4E0EF-1E7B-4C29-8161-3E21D11EB04B}" type="presParOf" srcId="{A9E31D2D-06EF-48C4-97D0-CCC3FFB59F02}" destId="{76A53AFE-ACE0-4F03-9804-F197EA5CE71E}" srcOrd="0" destOrd="0" presId="urn:microsoft.com/office/officeart/2005/8/layout/orgChart1"/>
    <dgm:cxn modelId="{549B30B3-0AD9-442E-8AB3-A3CA758373FA}" type="presParOf" srcId="{76A53AFE-ACE0-4F03-9804-F197EA5CE71E}" destId="{1C61CF62-2159-45A3-A0F1-FA748501AD01}" srcOrd="0" destOrd="0" presId="urn:microsoft.com/office/officeart/2005/8/layout/orgChart1"/>
    <dgm:cxn modelId="{2DB7D670-5A4B-426E-B634-778B65C7B74F}" type="presParOf" srcId="{76A53AFE-ACE0-4F03-9804-F197EA5CE71E}" destId="{5EB00D7D-D823-4973-934B-7F660C1E035A}" srcOrd="1" destOrd="0" presId="urn:microsoft.com/office/officeart/2005/8/layout/orgChart1"/>
    <dgm:cxn modelId="{86600352-D6B0-4657-9CCD-4DEAD6A63B41}" type="presParOf" srcId="{A9E31D2D-06EF-48C4-97D0-CCC3FFB59F02}" destId="{E5475F17-7E37-4353-B08E-650B86797A2C}" srcOrd="1" destOrd="0" presId="urn:microsoft.com/office/officeart/2005/8/layout/orgChart1"/>
    <dgm:cxn modelId="{FBB05F0B-38A7-4926-ACCA-5646868673FC}" type="presParOf" srcId="{A9E31D2D-06EF-48C4-97D0-CCC3FFB59F02}" destId="{2D11F06B-8071-47C8-BA0E-94B42093398C}" srcOrd="2" destOrd="0" presId="urn:microsoft.com/office/officeart/2005/8/layout/orgChart1"/>
    <dgm:cxn modelId="{11C9CEA7-4AF0-46F4-A01F-9A66B81CADA3}" type="presParOf" srcId="{C6C4A41D-3B0A-4E78-A274-DCF43F3FBBD7}" destId="{A3AE12F5-96B4-4048-A0B5-DE549D96D9D1}" srcOrd="2" destOrd="0" presId="urn:microsoft.com/office/officeart/2005/8/layout/orgChart1"/>
    <dgm:cxn modelId="{2211D90E-6A05-4859-8331-CBFE0C27EA16}" type="presParOf" srcId="{C6C4A41D-3B0A-4E78-A274-DCF43F3FBBD7}" destId="{F6294E7F-6115-4084-9229-B8C358128B74}" srcOrd="3" destOrd="0" presId="urn:microsoft.com/office/officeart/2005/8/layout/orgChart1"/>
    <dgm:cxn modelId="{E0A833D0-B29F-498D-B1D7-A5CABE1915AF}" type="presParOf" srcId="{F6294E7F-6115-4084-9229-B8C358128B74}" destId="{30B375C6-87E3-4BC3-B45F-92AF3504D361}" srcOrd="0" destOrd="0" presId="urn:microsoft.com/office/officeart/2005/8/layout/orgChart1"/>
    <dgm:cxn modelId="{584DBC39-B4B5-4FB7-BC6A-108F1897A8C1}" type="presParOf" srcId="{30B375C6-87E3-4BC3-B45F-92AF3504D361}" destId="{EE6E78C6-AE15-4C62-BA3B-7B2DE38717B0}" srcOrd="0" destOrd="0" presId="urn:microsoft.com/office/officeart/2005/8/layout/orgChart1"/>
    <dgm:cxn modelId="{28648CDE-BD0A-4E97-B85C-5D9049935737}" type="presParOf" srcId="{30B375C6-87E3-4BC3-B45F-92AF3504D361}" destId="{E68B8C2E-F8A0-44CE-B0C2-8A060A554866}" srcOrd="1" destOrd="0" presId="urn:microsoft.com/office/officeart/2005/8/layout/orgChart1"/>
    <dgm:cxn modelId="{002B3570-C604-4999-93EA-07EB3C9F10C8}" type="presParOf" srcId="{F6294E7F-6115-4084-9229-B8C358128B74}" destId="{F12C39F1-3937-4DBA-BB2D-D8F5C7162B80}" srcOrd="1" destOrd="0" presId="urn:microsoft.com/office/officeart/2005/8/layout/orgChart1"/>
    <dgm:cxn modelId="{52DB9C12-82F7-4759-9F48-A7E8EFC620C9}" type="presParOf" srcId="{F6294E7F-6115-4084-9229-B8C358128B74}" destId="{8575691F-D753-41A7-B208-FB1D25D8A580}" srcOrd="2" destOrd="0" presId="urn:microsoft.com/office/officeart/2005/8/layout/orgChart1"/>
    <dgm:cxn modelId="{24181DE9-CF43-4C14-9D17-3835B289496D}" type="presParOf" srcId="{F1BBCB9D-1399-4E2A-B1F6-4455168FD6C9}" destId="{731B99AD-C58E-4CD2-8197-51A977319B50}" srcOrd="2" destOrd="0" presId="urn:microsoft.com/office/officeart/2005/8/layout/orgChart1"/>
    <dgm:cxn modelId="{4EEFDA45-99F0-4850-B0EE-029E3C48C679}" type="presParOf" srcId="{01286570-2C85-4A39-B0BE-F9F80CDE7FA3}" destId="{6001EA1B-DFAD-49B4-B0E2-2A6B7C05C9B7}" srcOrd="2" destOrd="0" presId="urn:microsoft.com/office/officeart/2005/8/layout/orgChart1"/>
    <dgm:cxn modelId="{13CF656F-A96E-4330-BF0F-8690EEEF4B77}" type="presParOf" srcId="{CCFD4445-BC80-4F62-853A-EA692F341D41}" destId="{0BE93A07-A789-4F98-BCEA-CF831A9B953E}" srcOrd="2" destOrd="0" presId="urn:microsoft.com/office/officeart/2005/8/layout/orgChart1"/>
    <dgm:cxn modelId="{336B302C-C7D2-4069-8418-3202D0BAE6EA}" type="presParOf" srcId="{0BE93A07-A789-4F98-BCEA-CF831A9B953E}" destId="{089B4000-9199-4998-A99A-B4AF886FCCA6}" srcOrd="0" destOrd="0" presId="urn:microsoft.com/office/officeart/2005/8/layout/orgChart1"/>
    <dgm:cxn modelId="{8F175F71-6576-4690-8262-ED85F1E8EA42}" type="presParOf" srcId="{089B4000-9199-4998-A99A-B4AF886FCCA6}" destId="{A576CFB6-0AC4-4DAA-874F-91F9BB71E1C2}" srcOrd="0" destOrd="0" presId="urn:microsoft.com/office/officeart/2005/8/layout/orgChart1"/>
    <dgm:cxn modelId="{C1CCDE3A-47AA-4CF9-9F35-5F6CDA3D91D4}" type="presParOf" srcId="{089B4000-9199-4998-A99A-B4AF886FCCA6}" destId="{6BDA6FB2-3BB6-410C-868C-BABDF4471903}" srcOrd="1" destOrd="0" presId="urn:microsoft.com/office/officeart/2005/8/layout/orgChart1"/>
    <dgm:cxn modelId="{C67F554E-20FA-4F06-B650-4CFB2DBCB69F}" type="presParOf" srcId="{0BE93A07-A789-4F98-BCEA-CF831A9B953E}" destId="{246781DF-FD7F-46DA-B5B7-A565481B57BC}" srcOrd="1" destOrd="0" presId="urn:microsoft.com/office/officeart/2005/8/layout/orgChart1"/>
    <dgm:cxn modelId="{8E5CF1BB-3B64-49A1-B986-F237BC5ADDF6}" type="presParOf" srcId="{246781DF-FD7F-46DA-B5B7-A565481B57BC}" destId="{8AA40305-E406-4282-A228-CB36E3D767A2}" srcOrd="0" destOrd="0" presId="urn:microsoft.com/office/officeart/2005/8/layout/orgChart1"/>
    <dgm:cxn modelId="{ACB4C235-C20A-480D-972E-F4D189B8C2BC}" type="presParOf" srcId="{246781DF-FD7F-46DA-B5B7-A565481B57BC}" destId="{12E683BE-375A-41E1-B669-9A6FDCB6D090}" srcOrd="1" destOrd="0" presId="urn:microsoft.com/office/officeart/2005/8/layout/orgChart1"/>
    <dgm:cxn modelId="{4BD7B5B8-8123-4048-9F8F-E91BF402776B}" type="presParOf" srcId="{12E683BE-375A-41E1-B669-9A6FDCB6D090}" destId="{C0A313AE-61FD-4412-A2B4-973444DF1CAF}" srcOrd="0" destOrd="0" presId="urn:microsoft.com/office/officeart/2005/8/layout/orgChart1"/>
    <dgm:cxn modelId="{A0AA2B3F-1E07-42CD-B03A-0F605456D8A5}" type="presParOf" srcId="{C0A313AE-61FD-4412-A2B4-973444DF1CAF}" destId="{1474B8C3-E445-435B-B411-BCD79BC4B9AC}" srcOrd="0" destOrd="0" presId="urn:microsoft.com/office/officeart/2005/8/layout/orgChart1"/>
    <dgm:cxn modelId="{DCC113F7-D1B1-4A55-B888-0C06DEEF37A1}" type="presParOf" srcId="{C0A313AE-61FD-4412-A2B4-973444DF1CAF}" destId="{4F283D1F-095D-4F1E-B5E3-67BB7C684AD2}" srcOrd="1" destOrd="0" presId="urn:microsoft.com/office/officeart/2005/8/layout/orgChart1"/>
    <dgm:cxn modelId="{D004AC33-5D8D-43C0-A4B7-3534AD4C6E1E}" type="presParOf" srcId="{12E683BE-375A-41E1-B669-9A6FDCB6D090}" destId="{F3479336-2BC6-4B2B-AFE1-1161162B389C}" srcOrd="1" destOrd="0" presId="urn:microsoft.com/office/officeart/2005/8/layout/orgChart1"/>
    <dgm:cxn modelId="{DDA912AB-30A0-41CA-B371-6B78B306602F}" type="presParOf" srcId="{F3479336-2BC6-4B2B-AFE1-1161162B389C}" destId="{767A1D14-4F5A-499B-BBFE-1EBF914CD103}" srcOrd="0" destOrd="0" presId="urn:microsoft.com/office/officeart/2005/8/layout/orgChart1"/>
    <dgm:cxn modelId="{6373CF9B-1292-44ED-BB44-BC7A0AF4BCA6}" type="presParOf" srcId="{F3479336-2BC6-4B2B-AFE1-1161162B389C}" destId="{CED09886-57E6-4B49-A87C-7375E0D17E12}" srcOrd="1" destOrd="0" presId="urn:microsoft.com/office/officeart/2005/8/layout/orgChart1"/>
    <dgm:cxn modelId="{B1BC004A-9CAD-4CE0-B85A-73CC528AD166}" type="presParOf" srcId="{CED09886-57E6-4B49-A87C-7375E0D17E12}" destId="{8192AA59-BF7C-4F2F-947C-CBAD0604EBA0}" srcOrd="0" destOrd="0" presId="urn:microsoft.com/office/officeart/2005/8/layout/orgChart1"/>
    <dgm:cxn modelId="{2CB26360-2C0A-4E00-80FC-D76E1F3531F7}" type="presParOf" srcId="{8192AA59-BF7C-4F2F-947C-CBAD0604EBA0}" destId="{18AE5D99-E7BE-4856-8D0F-64BDE22DAC6F}" srcOrd="0" destOrd="0" presId="urn:microsoft.com/office/officeart/2005/8/layout/orgChart1"/>
    <dgm:cxn modelId="{B67AF34E-3F75-4A4A-8814-EA0024EAF9D9}" type="presParOf" srcId="{8192AA59-BF7C-4F2F-947C-CBAD0604EBA0}" destId="{25A1D29C-B9C8-451B-B22E-6308D3CBBC4A}" srcOrd="1" destOrd="0" presId="urn:microsoft.com/office/officeart/2005/8/layout/orgChart1"/>
    <dgm:cxn modelId="{D2DC54FB-6E3B-40D1-839F-58DBFB81C18B}" type="presParOf" srcId="{CED09886-57E6-4B49-A87C-7375E0D17E12}" destId="{7081887B-4E02-4194-90CC-3101FF7C71DB}" srcOrd="1" destOrd="0" presId="urn:microsoft.com/office/officeart/2005/8/layout/orgChart1"/>
    <dgm:cxn modelId="{243ACCFF-921F-4B67-BCD4-3B0E3251099D}" type="presParOf" srcId="{CED09886-57E6-4B49-A87C-7375E0D17E12}" destId="{D0C1EB6A-33E9-426E-91C4-73AFD5825F14}" srcOrd="2" destOrd="0" presId="urn:microsoft.com/office/officeart/2005/8/layout/orgChart1"/>
    <dgm:cxn modelId="{73BF1FBB-C69D-42DB-88A9-B4CD7B7E914A}" type="presParOf" srcId="{F3479336-2BC6-4B2B-AFE1-1161162B389C}" destId="{9192C900-79D2-481F-BB9C-71CF65FA10DA}" srcOrd="2" destOrd="0" presId="urn:microsoft.com/office/officeart/2005/8/layout/orgChart1"/>
    <dgm:cxn modelId="{190D1AF2-DBED-4A9C-9F0D-AB943564841F}" type="presParOf" srcId="{F3479336-2BC6-4B2B-AFE1-1161162B389C}" destId="{6B23EC2E-D428-47AE-AE08-B95494AA6ABC}" srcOrd="3" destOrd="0" presId="urn:microsoft.com/office/officeart/2005/8/layout/orgChart1"/>
    <dgm:cxn modelId="{D7509C63-26F7-493B-9C96-C99FD0953221}" type="presParOf" srcId="{6B23EC2E-D428-47AE-AE08-B95494AA6ABC}" destId="{7FFB17E1-CD50-4675-88B1-27BFC6E563C6}" srcOrd="0" destOrd="0" presId="urn:microsoft.com/office/officeart/2005/8/layout/orgChart1"/>
    <dgm:cxn modelId="{48E9B85A-DBD0-4560-8B93-E02FA222D52D}" type="presParOf" srcId="{7FFB17E1-CD50-4675-88B1-27BFC6E563C6}" destId="{1E793B2B-C8FE-43B2-8005-B0D5A7E7C935}" srcOrd="0" destOrd="0" presId="urn:microsoft.com/office/officeart/2005/8/layout/orgChart1"/>
    <dgm:cxn modelId="{67604D0C-9BF4-4066-8C7A-C3B3588D22B0}" type="presParOf" srcId="{7FFB17E1-CD50-4675-88B1-27BFC6E563C6}" destId="{0E51C275-0A3D-4BA8-99C5-70AF137CE16B}" srcOrd="1" destOrd="0" presId="urn:microsoft.com/office/officeart/2005/8/layout/orgChart1"/>
    <dgm:cxn modelId="{5FD806C5-13DA-4C69-8FDF-C07EE1584061}" type="presParOf" srcId="{6B23EC2E-D428-47AE-AE08-B95494AA6ABC}" destId="{8AFB85B3-7642-4360-994F-CA62847382CC}" srcOrd="1" destOrd="0" presId="urn:microsoft.com/office/officeart/2005/8/layout/orgChart1"/>
    <dgm:cxn modelId="{6504A063-F57D-4B38-9F57-5639B71394B6}" type="presParOf" srcId="{6B23EC2E-D428-47AE-AE08-B95494AA6ABC}" destId="{7900044C-96D3-4BD3-841F-6862894BC15A}" srcOrd="2" destOrd="0" presId="urn:microsoft.com/office/officeart/2005/8/layout/orgChart1"/>
    <dgm:cxn modelId="{BC50C7D9-75B9-493B-AB76-36925DF73A2C}" type="presParOf" srcId="{F3479336-2BC6-4B2B-AFE1-1161162B389C}" destId="{1A044259-8B5A-459C-B8AB-95E86EC28226}" srcOrd="4" destOrd="0" presId="urn:microsoft.com/office/officeart/2005/8/layout/orgChart1"/>
    <dgm:cxn modelId="{B96CC5FF-31B4-451D-BCE6-6D49D97DD36E}" type="presParOf" srcId="{F3479336-2BC6-4B2B-AFE1-1161162B389C}" destId="{D850763E-EB0B-4A65-8192-98D96095BA5A}" srcOrd="5" destOrd="0" presId="urn:microsoft.com/office/officeart/2005/8/layout/orgChart1"/>
    <dgm:cxn modelId="{A63DEA61-13DD-40BB-AAD6-83A1A1AF34C6}" type="presParOf" srcId="{D850763E-EB0B-4A65-8192-98D96095BA5A}" destId="{48B20B94-1F16-4794-99AE-C0F10AB2E2B3}" srcOrd="0" destOrd="0" presId="urn:microsoft.com/office/officeart/2005/8/layout/orgChart1"/>
    <dgm:cxn modelId="{83814E9F-1323-4AF9-8FB6-7B0D1DEF9EB0}" type="presParOf" srcId="{48B20B94-1F16-4794-99AE-C0F10AB2E2B3}" destId="{BF7383B0-D0BC-40AF-A9D8-C1EBA3635AE0}" srcOrd="0" destOrd="0" presId="urn:microsoft.com/office/officeart/2005/8/layout/orgChart1"/>
    <dgm:cxn modelId="{FBA92FCB-339B-45B6-929D-9C42BA222B66}" type="presParOf" srcId="{48B20B94-1F16-4794-99AE-C0F10AB2E2B3}" destId="{0314F7E1-6168-4C04-A197-E987461DE8C4}" srcOrd="1" destOrd="0" presId="urn:microsoft.com/office/officeart/2005/8/layout/orgChart1"/>
    <dgm:cxn modelId="{698917E6-7382-4FB3-8C88-F4D492D038CF}" type="presParOf" srcId="{D850763E-EB0B-4A65-8192-98D96095BA5A}" destId="{2FFF4890-E8D8-45FF-984D-7FCD86506204}" srcOrd="1" destOrd="0" presId="urn:microsoft.com/office/officeart/2005/8/layout/orgChart1"/>
    <dgm:cxn modelId="{84D3CA65-5AEE-4FF3-BFAA-5E63D820D2B7}" type="presParOf" srcId="{D850763E-EB0B-4A65-8192-98D96095BA5A}" destId="{50795547-E8EE-484F-910E-C3101522A53A}" srcOrd="2" destOrd="0" presId="urn:microsoft.com/office/officeart/2005/8/layout/orgChart1"/>
    <dgm:cxn modelId="{60CFAE2D-7A69-4AA0-BE8A-FA0F936C04D4}" type="presParOf" srcId="{F3479336-2BC6-4B2B-AFE1-1161162B389C}" destId="{1ED16567-1154-41D9-9CC5-DF0789D3E81B}" srcOrd="6" destOrd="0" presId="urn:microsoft.com/office/officeart/2005/8/layout/orgChart1"/>
    <dgm:cxn modelId="{864DC466-B256-4264-9180-2B407A90E6C5}" type="presParOf" srcId="{F3479336-2BC6-4B2B-AFE1-1161162B389C}" destId="{5A0EF2A7-7D49-4893-86A8-92512B16B802}" srcOrd="7" destOrd="0" presId="urn:microsoft.com/office/officeart/2005/8/layout/orgChart1"/>
    <dgm:cxn modelId="{714E449B-9404-4524-A3C3-0A717CFF6850}" type="presParOf" srcId="{5A0EF2A7-7D49-4893-86A8-92512B16B802}" destId="{DE554629-1FD2-489E-A35B-8D02F39AF405}" srcOrd="0" destOrd="0" presId="urn:microsoft.com/office/officeart/2005/8/layout/orgChart1"/>
    <dgm:cxn modelId="{A4996339-977D-4CE5-B674-4A3BB22E77A1}" type="presParOf" srcId="{DE554629-1FD2-489E-A35B-8D02F39AF405}" destId="{2914A0E8-1161-40FE-9693-C98BE9EB7784}" srcOrd="0" destOrd="0" presId="urn:microsoft.com/office/officeart/2005/8/layout/orgChart1"/>
    <dgm:cxn modelId="{1BDCF63A-3D70-4E03-8BCC-3E46BC513A66}" type="presParOf" srcId="{DE554629-1FD2-489E-A35B-8D02F39AF405}" destId="{2505468D-0AFA-4103-AFA3-218F886BC518}" srcOrd="1" destOrd="0" presId="urn:microsoft.com/office/officeart/2005/8/layout/orgChart1"/>
    <dgm:cxn modelId="{760D8CCF-3D3A-46B6-8587-51CFBD433961}" type="presParOf" srcId="{5A0EF2A7-7D49-4893-86A8-92512B16B802}" destId="{893A7169-6541-43C3-8247-5C91155A9616}" srcOrd="1" destOrd="0" presId="urn:microsoft.com/office/officeart/2005/8/layout/orgChart1"/>
    <dgm:cxn modelId="{DA6D1AB2-25BA-4F43-9962-DCF244BCE74D}" type="presParOf" srcId="{5A0EF2A7-7D49-4893-86A8-92512B16B802}" destId="{A8AA1454-64F7-4782-BED2-FC6D808B3590}" srcOrd="2" destOrd="0" presId="urn:microsoft.com/office/officeart/2005/8/layout/orgChart1"/>
    <dgm:cxn modelId="{9913BE2E-C2FB-4CAC-A030-EEF615F6D344}" type="presParOf" srcId="{12E683BE-375A-41E1-B669-9A6FDCB6D090}" destId="{D8453595-59E5-4040-B28B-D6AD87BA3990}" srcOrd="2" destOrd="0" presId="urn:microsoft.com/office/officeart/2005/8/layout/orgChart1"/>
    <dgm:cxn modelId="{F3CFD7D3-1F2E-43DF-B239-C4F7B7927D3C}" type="presParOf" srcId="{0BE93A07-A789-4F98-BCEA-CF831A9B953E}" destId="{99F37D48-3AC3-4A75-846F-7CC275A153FF}" srcOrd="2" destOrd="0" presId="urn:microsoft.com/office/officeart/2005/8/layout/orgChart1"/>
  </dgm:cxnLst>
  <dgm:bg/>
  <dgm:whole>
    <a:ln w="22225" cap="flat" cmpd="sng" algn="ctr">
      <a:noFill/>
      <a:prstDash val="solid"/>
      <a:round/>
      <a:headEnd type="none" w="med" len="med"/>
      <a:tailEnd type="none" w="med" len="med"/>
    </a:ln>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3C366-4744-4867-9D54-932918B128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4FEC11EC-FE2E-4085-850A-A88064B66AE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首頁</a:t>
          </a:r>
          <a:endParaRPr lang="zh-TW" altLang="en-US" sz="1400" b="0" dirty="0">
            <a:latin typeface="微軟正黑體" panose="020B0604030504040204" pitchFamily="34" charset="-120"/>
            <a:ea typeface="微軟正黑體" panose="020B0604030504040204" pitchFamily="34" charset="-120"/>
          </a:endParaRPr>
        </a:p>
      </dgm:t>
    </dgm:pt>
    <dgm:pt modelId="{34D285DD-8FCF-41CE-A4EB-DEDC205840ED}" type="parTrans" cxnId="{8DAAE597-EAA5-4361-86B0-1C33545F90E6}">
      <dgm:prSet/>
      <dgm:spPr/>
      <dgm:t>
        <a:bodyPr/>
        <a:lstStyle/>
        <a:p>
          <a:endParaRPr lang="zh-TW" altLang="en-US"/>
        </a:p>
      </dgm:t>
    </dgm:pt>
    <dgm:pt modelId="{D0695FE3-8BC1-497D-9041-F0CF6C478964}" type="sibTrans" cxnId="{8DAAE597-EAA5-4361-86B0-1C33545F90E6}">
      <dgm:prSet/>
      <dgm:spPr/>
      <dgm:t>
        <a:bodyPr/>
        <a:lstStyle/>
        <a:p>
          <a:endParaRPr lang="zh-TW" altLang="en-US"/>
        </a:p>
      </dgm:t>
    </dgm:pt>
    <dgm:pt modelId="{8A2668AA-FA6F-4B9B-ACD4-BF3AC80AD77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zh-TW" altLang="en-US" sz="1200" dirty="0" smtClean="0">
              <a:latin typeface="Kaiso-Next-B" panose="02000700000000000000" pitchFamily="50" charset="-128"/>
              <a:ea typeface="Kaiso-Next-B" panose="02000700000000000000" pitchFamily="50" charset="-128"/>
            </a:rPr>
            <a:t>１</a:t>
          </a:r>
          <a:r>
            <a:rPr lang="zh-TW" altLang="en-US" sz="1200" dirty="0" smtClean="0">
              <a:latin typeface="微軟正黑體" panose="020B0604030504040204" pitchFamily="34" charset="-120"/>
              <a:ea typeface="微軟正黑體" panose="020B0604030504040204" pitchFamily="34" charset="-120"/>
            </a:rPr>
            <a:t>設施管理</a:t>
          </a:r>
          <a:endParaRPr lang="en-US" altLang="zh-TW" sz="1200" dirty="0">
            <a:latin typeface="微軟正黑體" panose="020B0604030504040204" pitchFamily="34" charset="-120"/>
            <a:ea typeface="微軟正黑體" panose="020B0604030504040204" pitchFamily="34" charset="-120"/>
          </a:endParaRPr>
        </a:p>
      </dgm:t>
    </dgm:pt>
    <dgm:pt modelId="{502A7229-9553-466C-A3B7-1D4E4848F371}" type="parTrans" cxnId="{77DB60FE-424A-4B45-802F-4D152A8881FA}">
      <dgm:prSet>
        <dgm:style>
          <a:lnRef idx="2">
            <a:schemeClr val="accent2">
              <a:shade val="50000"/>
            </a:schemeClr>
          </a:lnRef>
          <a:fillRef idx="1">
            <a:schemeClr val="accent2"/>
          </a:fillRef>
          <a:effectRef idx="0">
            <a:schemeClr val="accent2"/>
          </a:effectRef>
          <a:fontRef idx="minor">
            <a:schemeClr val="lt1"/>
          </a:fontRef>
        </dgm:style>
      </dgm:prSet>
      <dgm:spPr>
        <a:ln w="19050"/>
      </dgm:spPr>
      <dgm:t>
        <a:bodyPr/>
        <a:lstStyle/>
        <a:p>
          <a:endParaRPr lang="zh-TW" altLang="en-US" sz="1600">
            <a:latin typeface="微軟正黑體" panose="020B0604030504040204" pitchFamily="34" charset="-120"/>
            <a:ea typeface="微軟正黑體" panose="020B0604030504040204" pitchFamily="34" charset="-120"/>
          </a:endParaRPr>
        </a:p>
      </dgm:t>
    </dgm:pt>
    <dgm:pt modelId="{EFB2704B-0226-4F99-8EAF-0504EA52DA35}" type="sibTrans" cxnId="{77DB60FE-424A-4B45-802F-4D152A8881FA}">
      <dgm:prSet/>
      <dgm:spPr/>
      <dgm:t>
        <a:bodyPr/>
        <a:lstStyle/>
        <a:p>
          <a:endParaRPr lang="zh-TW" altLang="en-US"/>
        </a:p>
      </dgm:t>
    </dgm:pt>
    <dgm:pt modelId="{D6DCDA05-E959-430E-B66A-54E8155CD8D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介紹管理</a:t>
          </a:r>
          <a:endParaRPr lang="en-US" altLang="zh-TW" sz="1200" dirty="0">
            <a:latin typeface="微軟正黑體" panose="020B0604030504040204" pitchFamily="34" charset="-120"/>
            <a:ea typeface="微軟正黑體" panose="020B0604030504040204" pitchFamily="34" charset="-120"/>
          </a:endParaRPr>
        </a:p>
      </dgm:t>
    </dgm:pt>
    <dgm:pt modelId="{8C1D8236-7425-43CC-A26C-D6D327392CC7}" type="parTrans" cxnId="{A90B4FE4-0A68-4DDC-B66B-5B6D9DF4641A}">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600">
            <a:latin typeface="微軟正黑體" panose="020B0604030504040204" pitchFamily="34" charset="-120"/>
            <a:ea typeface="微軟正黑體" panose="020B0604030504040204" pitchFamily="34" charset="-120"/>
          </a:endParaRPr>
        </a:p>
      </dgm:t>
    </dgm:pt>
    <dgm:pt modelId="{32E3F82D-72DF-4E34-B6E2-7FC7FC15AC34}" type="sibTrans" cxnId="{A90B4FE4-0A68-4DDC-B66B-5B6D9DF4641A}">
      <dgm:prSet/>
      <dgm:spPr/>
      <dgm:t>
        <a:bodyPr/>
        <a:lstStyle/>
        <a:p>
          <a:endParaRPr lang="zh-TW" altLang="en-US"/>
        </a:p>
      </dgm:t>
    </dgm:pt>
    <dgm:pt modelId="{3A3C9A51-F837-469A-8F1A-2FE172C7E70C}">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zh-TW" altLang="en-US" sz="1200" dirty="0" smtClean="0">
              <a:latin typeface="Kaiso-Next-B" panose="02000700000000000000" pitchFamily="50" charset="-128"/>
              <a:ea typeface="Kaiso-Next-B" panose="02000700000000000000" pitchFamily="50" charset="-128"/>
            </a:rPr>
            <a:t>２</a:t>
          </a:r>
          <a:r>
            <a:rPr lang="zh-TW" altLang="en-US" sz="1200" dirty="0" smtClean="0">
              <a:latin typeface="微軟正黑體" panose="020B0604030504040204" pitchFamily="34" charset="-120"/>
              <a:ea typeface="微軟正黑體" panose="020B0604030504040204" pitchFamily="34" charset="-120"/>
            </a:rPr>
            <a:t>設施驗票</a:t>
          </a:r>
          <a:endParaRPr lang="zh-TW" altLang="en-US" sz="1200" dirty="0">
            <a:latin typeface="微軟正黑體" panose="020B0604030504040204" pitchFamily="34" charset="-120"/>
            <a:ea typeface="微軟正黑體" panose="020B0604030504040204" pitchFamily="34" charset="-120"/>
          </a:endParaRPr>
        </a:p>
      </dgm:t>
    </dgm:pt>
    <dgm:pt modelId="{1C259E73-298E-4FAB-9D94-E2C3DCE425B1}" type="parTrans" cxnId="{C0721579-8AEF-4234-ABC3-F345F117C578}">
      <dgm:prSet>
        <dgm:style>
          <a:lnRef idx="2">
            <a:schemeClr val="accent2">
              <a:shade val="50000"/>
            </a:schemeClr>
          </a:lnRef>
          <a:fillRef idx="1">
            <a:schemeClr val="accent2"/>
          </a:fillRef>
          <a:effectRef idx="0">
            <a:schemeClr val="accent2"/>
          </a:effectRef>
          <a:fontRef idx="minor">
            <a:schemeClr val="lt1"/>
          </a:fontRef>
        </dgm:style>
      </dgm:prSet>
      <dgm:spPr>
        <a:ln w="22225"/>
      </dgm:spPr>
      <dgm:t>
        <a:bodyPr/>
        <a:lstStyle/>
        <a:p>
          <a:endParaRPr lang="zh-TW" altLang="en-US" sz="1600">
            <a:latin typeface="微軟正黑體" panose="020B0604030504040204" pitchFamily="34" charset="-120"/>
            <a:ea typeface="微軟正黑體" panose="020B0604030504040204" pitchFamily="34" charset="-120"/>
          </a:endParaRPr>
        </a:p>
      </dgm:t>
    </dgm:pt>
    <dgm:pt modelId="{15ABF752-72CF-46EE-B3D3-50FCABAC4EF6}" type="sibTrans" cxnId="{C0721579-8AEF-4234-ABC3-F345F117C578}">
      <dgm:prSet/>
      <dgm:spPr/>
      <dgm:t>
        <a:bodyPr/>
        <a:lstStyle/>
        <a:p>
          <a:endParaRPr lang="zh-TW" altLang="en-US"/>
        </a:p>
      </dgm:t>
    </dgm:pt>
    <dgm:pt modelId="{A93A97F8-E9F8-46A1-AA6B-EFA65001D6FF}">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管理員登入</a:t>
          </a:r>
          <a:endParaRPr lang="zh-TW" altLang="en-US" sz="1400" b="0" dirty="0">
            <a:latin typeface="微軟正黑體" panose="020B0604030504040204" pitchFamily="34" charset="-120"/>
            <a:ea typeface="微軟正黑體" panose="020B0604030504040204" pitchFamily="34" charset="-120"/>
          </a:endParaRPr>
        </a:p>
      </dgm:t>
    </dgm:pt>
    <dgm:pt modelId="{299C7B1D-348A-421B-B03A-8819B01AB858}" type="parTrans" cxnId="{15E0A687-664B-4692-A99B-4B9218D27C95}">
      <dgm:prSet/>
      <dgm:spPr/>
      <dgm:t>
        <a:bodyPr/>
        <a:lstStyle/>
        <a:p>
          <a:endParaRPr lang="zh-TW" altLang="en-US"/>
        </a:p>
      </dgm:t>
    </dgm:pt>
    <dgm:pt modelId="{805CD955-369A-474B-9F33-1598B91BBC44}" type="sibTrans" cxnId="{15E0A687-664B-4692-A99B-4B9218D27C95}">
      <dgm:prSet/>
      <dgm:spPr/>
      <dgm:t>
        <a:bodyPr/>
        <a:lstStyle/>
        <a:p>
          <a:endParaRPr lang="zh-TW" altLang="en-US"/>
        </a:p>
      </dgm:t>
    </dgm:pt>
    <dgm:pt modelId="{F50C012F-666F-4B97-8AC0-9F16EDEF1417}">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設施狀態</a:t>
          </a:r>
          <a:endParaRPr lang="en-US" altLang="zh-TW" sz="1200" dirty="0">
            <a:latin typeface="微軟正黑體" panose="020B0604030504040204" pitchFamily="34" charset="-120"/>
            <a:ea typeface="微軟正黑體" panose="020B0604030504040204" pitchFamily="34" charset="-120"/>
          </a:endParaRPr>
        </a:p>
      </dgm:t>
    </dgm:pt>
    <dgm:pt modelId="{9C755E68-A542-45D2-B2FE-9DCD1EB96315}" type="sibTrans" cxnId="{557A5093-5AF5-449F-AC92-E262206713B7}">
      <dgm:prSet/>
      <dgm:spPr/>
      <dgm:t>
        <a:bodyPr/>
        <a:lstStyle/>
        <a:p>
          <a:endParaRPr lang="zh-TW" altLang="en-US"/>
        </a:p>
      </dgm:t>
    </dgm:pt>
    <dgm:pt modelId="{B8F5F4F8-7B7C-45D5-9E0C-BE9CC63E7256}" type="parTrans" cxnId="{557A5093-5AF5-449F-AC92-E262206713B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600">
            <a:latin typeface="微軟正黑體" panose="020B0604030504040204" pitchFamily="34" charset="-120"/>
            <a:ea typeface="微軟正黑體" panose="020B0604030504040204" pitchFamily="34" charset="-120"/>
          </a:endParaRPr>
        </a:p>
      </dgm:t>
    </dgm:pt>
    <dgm:pt modelId="{089FAFCE-D4EF-4ABE-8961-6EBD0F90AC4A}">
      <dgm:prSet custT="1">
        <dgm:style>
          <a:lnRef idx="2">
            <a:schemeClr val="accent2">
              <a:shade val="50000"/>
            </a:schemeClr>
          </a:lnRef>
          <a:fillRef idx="1">
            <a:schemeClr val="accent2"/>
          </a:fillRef>
          <a:effectRef idx="0">
            <a:schemeClr val="accent2"/>
          </a:effectRef>
          <a:fontRef idx="minor">
            <a:schemeClr val="lt1"/>
          </a:fontRef>
        </dgm:style>
      </dgm:prSet>
      <dgm:spPr>
        <a:blipFill rotWithShape="0">
          <a:blip xmlns:r="http://schemas.openxmlformats.org/officeDocument/2006/relationships" r:embed="rId1"/>
          <a:stretch>
            <a:fillRect/>
          </a:stretch>
        </a:blip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新增活動</a:t>
          </a:r>
          <a:endParaRPr lang="en-US" altLang="zh-TW" sz="1200" dirty="0">
            <a:latin typeface="微軟正黑體" panose="020B0604030504040204" pitchFamily="34" charset="-120"/>
            <a:ea typeface="微軟正黑體" panose="020B0604030504040204" pitchFamily="34" charset="-120"/>
          </a:endParaRPr>
        </a:p>
      </dgm:t>
    </dgm:pt>
    <dgm:pt modelId="{63A98A28-7764-4188-A9DA-E2C13855439B}" type="parTrans" cxnId="{A7B930FE-A2A7-42BC-9734-025A0400F113}">
      <dgm:prSet/>
      <dgm:spPr>
        <a:ln w="22225">
          <a:solidFill>
            <a:schemeClr val="accent1">
              <a:lumMod val="60000"/>
              <a:lumOff val="40000"/>
            </a:schemeClr>
          </a:solidFill>
        </a:ln>
      </dgm:spPr>
      <dgm:t>
        <a:bodyPr/>
        <a:lstStyle/>
        <a:p>
          <a:endParaRPr lang="zh-TW" altLang="en-US" sz="1600"/>
        </a:p>
      </dgm:t>
    </dgm:pt>
    <dgm:pt modelId="{61B09D4B-1648-4989-BABB-1E4EEC58A9FF}" type="sibTrans" cxnId="{A7B930FE-A2A7-42BC-9734-025A0400F113}">
      <dgm:prSet/>
      <dgm:spPr/>
      <dgm:t>
        <a:bodyPr/>
        <a:lstStyle/>
        <a:p>
          <a:endParaRPr lang="zh-TW" altLang="en-US"/>
        </a:p>
      </dgm:t>
    </dgm:pt>
    <dgm:pt modelId="{267F4FA9-98A3-4B56-889A-3415840BD47B}">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6 </a:t>
          </a:r>
          <a:r>
            <a:rPr lang="zh-TW" altLang="en-US" sz="1200" dirty="0" smtClean="0">
              <a:latin typeface="微軟正黑體" panose="020B0604030504040204" pitchFamily="34" charset="-120"/>
              <a:ea typeface="微軟正黑體" panose="020B0604030504040204" pitchFamily="34" charset="-120"/>
            </a:rPr>
            <a:t>會員管理</a:t>
          </a:r>
          <a:endParaRPr lang="en-US" altLang="zh-TW" sz="1200" dirty="0">
            <a:latin typeface="微軟正黑體" panose="020B0604030504040204" pitchFamily="34" charset="-120"/>
            <a:ea typeface="微軟正黑體" panose="020B0604030504040204" pitchFamily="34" charset="-120"/>
          </a:endParaRPr>
        </a:p>
      </dgm:t>
    </dgm:pt>
    <dgm:pt modelId="{2C758B81-60FF-494F-AA61-48050A9E7B71}" type="parTrans" cxnId="{98AB2AD9-A010-4607-A583-5926031C27DA}">
      <dgm:prSet/>
      <dgm:spPr>
        <a:ln w="22225">
          <a:solidFill>
            <a:schemeClr val="accent2">
              <a:lumMod val="60000"/>
              <a:lumOff val="40000"/>
            </a:schemeClr>
          </a:solidFill>
        </a:ln>
      </dgm:spPr>
      <dgm:t>
        <a:bodyPr/>
        <a:lstStyle/>
        <a:p>
          <a:endParaRPr lang="zh-TW" altLang="en-US" sz="1600"/>
        </a:p>
      </dgm:t>
    </dgm:pt>
    <dgm:pt modelId="{A43337BA-FF01-4CA8-9F2F-67545C674189}" type="sibTrans" cxnId="{98AB2AD9-A010-4607-A583-5926031C27DA}">
      <dgm:prSet/>
      <dgm:spPr/>
      <dgm:t>
        <a:bodyPr/>
        <a:lstStyle/>
        <a:p>
          <a:endParaRPr lang="zh-TW" altLang="en-US"/>
        </a:p>
      </dgm:t>
    </dgm:pt>
    <dgm:pt modelId="{462BC6C5-BD49-4283-A2D4-EF30F19EAE0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會員資料</a:t>
          </a:r>
          <a:endParaRPr lang="en-US" altLang="zh-TW" sz="1200" dirty="0">
            <a:latin typeface="微軟正黑體" panose="020B0604030504040204" pitchFamily="34" charset="-120"/>
            <a:ea typeface="微軟正黑體" panose="020B0604030504040204" pitchFamily="34" charset="-120"/>
          </a:endParaRPr>
        </a:p>
      </dgm:t>
    </dgm:pt>
    <dgm:pt modelId="{A7B6CAB3-9440-426B-B3CC-C9ABB203A2CD}" type="parTrans" cxnId="{1D82931E-8B14-4FD7-99E2-F7A403E00AE0}">
      <dgm:prSet/>
      <dgm:spPr>
        <a:ln w="22225">
          <a:solidFill>
            <a:schemeClr val="accent1">
              <a:lumMod val="40000"/>
              <a:lumOff val="60000"/>
            </a:schemeClr>
          </a:solidFill>
        </a:ln>
      </dgm:spPr>
      <dgm:t>
        <a:bodyPr/>
        <a:lstStyle/>
        <a:p>
          <a:endParaRPr lang="zh-TW" altLang="en-US" sz="1600"/>
        </a:p>
      </dgm:t>
    </dgm:pt>
    <dgm:pt modelId="{1089C4C9-4F17-4065-ADF1-760740F0CA4B}" type="sibTrans" cxnId="{1D82931E-8B14-4FD7-99E2-F7A403E00AE0}">
      <dgm:prSet/>
      <dgm:spPr/>
      <dgm:t>
        <a:bodyPr/>
        <a:lstStyle/>
        <a:p>
          <a:endParaRPr lang="zh-TW" altLang="en-US"/>
        </a:p>
      </dgm:t>
    </dgm:pt>
    <dgm:pt modelId="{65269746-9025-4877-8356-7D6964469A5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8 </a:t>
          </a:r>
          <a:r>
            <a:rPr lang="zh-TW" altLang="en-US" sz="1200" dirty="0" smtClean="0">
              <a:latin typeface="微軟正黑體" panose="020B0604030504040204" pitchFamily="34" charset="-120"/>
              <a:ea typeface="微軟正黑體" panose="020B0604030504040204" pitchFamily="34" charset="-120"/>
            </a:rPr>
            <a:t>帳號權限管理</a:t>
          </a:r>
          <a:endParaRPr lang="en-US" altLang="zh-TW" sz="1200" dirty="0">
            <a:latin typeface="微軟正黑體" panose="020B0604030504040204" pitchFamily="34" charset="-120"/>
            <a:ea typeface="微軟正黑體" panose="020B0604030504040204" pitchFamily="34" charset="-120"/>
          </a:endParaRPr>
        </a:p>
      </dgm:t>
    </dgm:pt>
    <dgm:pt modelId="{C2C6D9AC-7C68-4A0A-9B2F-B08292B341B7}" type="parTrans" cxnId="{4D21E4B6-C7AF-4A5C-BEAD-865C0DFC05DF}">
      <dgm:prSet/>
      <dgm:spPr>
        <a:ln w="25400">
          <a:solidFill>
            <a:schemeClr val="accent2">
              <a:lumMod val="60000"/>
              <a:lumOff val="40000"/>
            </a:schemeClr>
          </a:solidFill>
        </a:ln>
      </dgm:spPr>
      <dgm:t>
        <a:bodyPr/>
        <a:lstStyle/>
        <a:p>
          <a:endParaRPr lang="zh-TW" altLang="en-US" sz="1600"/>
        </a:p>
      </dgm:t>
    </dgm:pt>
    <dgm:pt modelId="{DCF98AF0-D506-4E09-A1CB-8AAC6C6D63B0}" type="sibTrans" cxnId="{4D21E4B6-C7AF-4A5C-BEAD-865C0DFC05DF}">
      <dgm:prSet/>
      <dgm:spPr/>
      <dgm:t>
        <a:bodyPr/>
        <a:lstStyle/>
        <a:p>
          <a:endParaRPr lang="zh-TW" altLang="en-US"/>
        </a:p>
      </dgm:t>
    </dgm:pt>
    <dgm:pt modelId="{56E2F9EB-0357-44C8-AD17-5EF1DCFB5250}">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5 </a:t>
          </a:r>
          <a:r>
            <a:rPr lang="zh-TW" altLang="en-US" sz="1200" dirty="0" smtClean="0">
              <a:latin typeface="微軟正黑體" panose="020B0604030504040204" pitchFamily="34" charset="-120"/>
              <a:ea typeface="微軟正黑體" panose="020B0604030504040204" pitchFamily="34" charset="-120"/>
            </a:rPr>
            <a:t>活動管理</a:t>
          </a:r>
          <a:endParaRPr lang="en-US" altLang="zh-TW" sz="1200" dirty="0">
            <a:latin typeface="微軟正黑體" panose="020B0604030504040204" pitchFamily="34" charset="-120"/>
            <a:ea typeface="微軟正黑體" panose="020B0604030504040204" pitchFamily="34" charset="-120"/>
          </a:endParaRPr>
        </a:p>
      </dgm:t>
    </dgm:pt>
    <dgm:pt modelId="{BE823DB7-7A03-479A-8FFA-D07D9B807306}" type="parTrans" cxnId="{A2051844-50F9-42A9-BEE0-D8BC61201388}">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a:p>
      </dgm:t>
    </dgm:pt>
    <dgm:pt modelId="{DA4BCFAC-4E34-4F8C-BF01-74F06E97D407}" type="sibTrans" cxnId="{A2051844-50F9-42A9-BEE0-D8BC61201388}">
      <dgm:prSet/>
      <dgm:spPr/>
      <dgm:t>
        <a:bodyPr/>
        <a:lstStyle/>
        <a:p>
          <a:endParaRPr lang="zh-TW" altLang="en-US"/>
        </a:p>
      </dgm:t>
    </dgm:pt>
    <dgm:pt modelId="{ADE94911-8319-400B-8439-6EADE293418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3 </a:t>
          </a:r>
          <a:r>
            <a:rPr lang="zh-TW" altLang="en-US" sz="1200" dirty="0" smtClean="0">
              <a:latin typeface="微軟正黑體" panose="020B0604030504040204" pitchFamily="34" charset="-120"/>
              <a:ea typeface="微軟正黑體" panose="020B0604030504040204" pitchFamily="34" charset="-120"/>
            </a:rPr>
            <a:t>劇場節目管理</a:t>
          </a:r>
          <a:endParaRPr lang="zh-TW" altLang="en-US" sz="1200" dirty="0">
            <a:latin typeface="微軟正黑體" panose="020B0604030504040204" pitchFamily="34" charset="-120"/>
            <a:ea typeface="微軟正黑體" panose="020B0604030504040204" pitchFamily="34" charset="-120"/>
          </a:endParaRPr>
        </a:p>
      </dgm:t>
    </dgm:pt>
    <dgm:pt modelId="{012BBD77-DB78-48F6-844E-61EDE3B114F9}" type="parTrans" cxnId="{3CCB2CA4-E578-4C1C-837C-77D1B138A5DC}">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a:p>
      </dgm:t>
    </dgm:pt>
    <dgm:pt modelId="{47A34116-2DBE-45BA-A391-327BE08C1491}" type="sibTrans" cxnId="{3CCB2CA4-E578-4C1C-837C-77D1B138A5DC}">
      <dgm:prSet/>
      <dgm:spPr/>
      <dgm:t>
        <a:bodyPr/>
        <a:lstStyle/>
        <a:p>
          <a:endParaRPr lang="zh-TW" altLang="en-US"/>
        </a:p>
      </dgm:t>
    </dgm:pt>
    <dgm:pt modelId="{A74A7700-224A-42CE-97A2-395E7F6AF00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節目管理</a:t>
          </a:r>
          <a:endParaRPr lang="zh-TW" altLang="en-US" sz="1200" dirty="0">
            <a:latin typeface="微軟正黑體" panose="020B0604030504040204" pitchFamily="34" charset="-120"/>
            <a:ea typeface="微軟正黑體" panose="020B0604030504040204" pitchFamily="34" charset="-120"/>
          </a:endParaRPr>
        </a:p>
      </dgm:t>
    </dgm:pt>
    <dgm:pt modelId="{6A71FD66-8874-4C00-B91E-45FF2B403CE1}" type="parTrans" cxnId="{BDD236FE-E863-42C4-90D4-397E0D11AFA2}">
      <dgm:prSet/>
      <dgm:spPr/>
      <dgm:t>
        <a:bodyPr/>
        <a:lstStyle/>
        <a:p>
          <a:endParaRPr lang="zh-TW" altLang="en-US"/>
        </a:p>
      </dgm:t>
    </dgm:pt>
    <dgm:pt modelId="{BCFC61A1-4603-4EC7-B5E6-B9BB61209A02}" type="sibTrans" cxnId="{BDD236FE-E863-42C4-90D4-397E0D11AFA2}">
      <dgm:prSet/>
      <dgm:spPr/>
      <dgm:t>
        <a:bodyPr/>
        <a:lstStyle/>
        <a:p>
          <a:endParaRPr lang="zh-TW" altLang="en-US"/>
        </a:p>
      </dgm:t>
    </dgm:pt>
    <dgm:pt modelId="{E7F1AFAE-16EF-4FAB-9DCD-81F8BA09321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設施票券有效性管理</a:t>
          </a:r>
          <a:endParaRPr lang="en-US" altLang="zh-TW" sz="1200" dirty="0" smtClean="0">
            <a:latin typeface="微軟正黑體" panose="020B0604030504040204" pitchFamily="34" charset="-120"/>
            <a:ea typeface="微軟正黑體" panose="020B0604030504040204" pitchFamily="34" charset="-120"/>
          </a:endParaRPr>
        </a:p>
      </dgm:t>
    </dgm:pt>
    <dgm:pt modelId="{B44680DF-DF30-4128-84FC-781019A2A9DC}" type="parTrans" cxnId="{55DBE0E3-1991-46EF-9473-8568F7E9F8F9}">
      <dgm:prSet/>
      <dgm:spPr/>
      <dgm:t>
        <a:bodyPr/>
        <a:lstStyle/>
        <a:p>
          <a:endParaRPr lang="zh-TW" altLang="en-US"/>
        </a:p>
      </dgm:t>
    </dgm:pt>
    <dgm:pt modelId="{B8463333-3F88-494B-ABC7-C28AE73FF581}" type="sibTrans" cxnId="{55DBE0E3-1991-46EF-9473-8568F7E9F8F9}">
      <dgm:prSet/>
      <dgm:spPr/>
      <dgm:t>
        <a:bodyPr/>
        <a:lstStyle/>
        <a:p>
          <a:endParaRPr lang="zh-TW" altLang="en-US"/>
        </a:p>
      </dgm:t>
    </dgm:pt>
    <dgm:pt modelId="{FFD6F638-52D1-4786-83CF-9938EFE71D1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劇場票券有效性管理</a:t>
          </a:r>
          <a:endParaRPr lang="en-US" altLang="zh-TW" sz="1200" dirty="0">
            <a:latin typeface="微軟正黑體" panose="020B0604030504040204" pitchFamily="34" charset="-120"/>
            <a:ea typeface="微軟正黑體" panose="020B0604030504040204" pitchFamily="34" charset="-120"/>
          </a:endParaRPr>
        </a:p>
      </dgm:t>
    </dgm:pt>
    <dgm:pt modelId="{5563E36D-CAA3-441C-9E23-CA78901017B7}" type="parTrans" cxnId="{D93F2D60-A717-4872-9E7C-BD54F278ACBE}">
      <dgm:prSet/>
      <dgm:spPr/>
      <dgm:t>
        <a:bodyPr/>
        <a:lstStyle/>
        <a:p>
          <a:endParaRPr lang="zh-TW" altLang="en-US"/>
        </a:p>
      </dgm:t>
    </dgm:pt>
    <dgm:pt modelId="{83B7689F-2D8C-416E-A093-1F3069FD2DF7}" type="sibTrans" cxnId="{D93F2D60-A717-4872-9E7C-BD54F278ACBE}">
      <dgm:prSet/>
      <dgm:spPr/>
      <dgm:t>
        <a:bodyPr/>
        <a:lstStyle/>
        <a:p>
          <a:endParaRPr lang="zh-TW" altLang="en-US"/>
        </a:p>
      </dgm:t>
    </dgm:pt>
    <dgm:pt modelId="{2901311D-873C-4E96-B095-37134342F51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4 </a:t>
          </a:r>
          <a:r>
            <a:rPr lang="zh-TW" altLang="en-US" sz="1200" dirty="0" smtClean="0">
              <a:latin typeface="微軟正黑體" panose="020B0604030504040204" pitchFamily="34" charset="-120"/>
              <a:ea typeface="微軟正黑體" panose="020B0604030504040204" pitchFamily="34" charset="-120"/>
            </a:rPr>
            <a:t>劇場驗票</a:t>
          </a:r>
          <a:endParaRPr lang="en-US" altLang="zh-TW" sz="1200" dirty="0">
            <a:latin typeface="微軟正黑體" panose="020B0604030504040204" pitchFamily="34" charset="-120"/>
            <a:ea typeface="微軟正黑體" panose="020B0604030504040204" pitchFamily="34" charset="-120"/>
          </a:endParaRPr>
        </a:p>
      </dgm:t>
    </dgm:pt>
    <dgm:pt modelId="{17D9C39E-4DFE-46FF-9F3B-EF563B924F15}" type="sibTrans" cxnId="{B6005506-40CD-4A76-9E21-65676ADD5678}">
      <dgm:prSet/>
      <dgm:spPr/>
      <dgm:t>
        <a:bodyPr/>
        <a:lstStyle/>
        <a:p>
          <a:endParaRPr lang="zh-TW" altLang="en-US"/>
        </a:p>
      </dgm:t>
    </dgm:pt>
    <dgm:pt modelId="{A848D52D-33A5-4465-8642-D4F53DD0FA7A}" type="parTrans" cxnId="{B6005506-40CD-4A76-9E21-65676ADD5678}">
      <dgm:prSet>
        <dgm:style>
          <a:lnRef idx="2">
            <a:schemeClr val="accent2">
              <a:shade val="50000"/>
            </a:schemeClr>
          </a:lnRef>
          <a:fillRef idx="1">
            <a:schemeClr val="accent2"/>
          </a:fillRef>
          <a:effectRef idx="0">
            <a:schemeClr val="accent2"/>
          </a:effectRef>
          <a:fontRef idx="minor">
            <a:schemeClr val="lt1"/>
          </a:fontRef>
        </dgm:style>
      </dgm:prSet>
      <dgm:spPr>
        <a:ln>
          <a:solidFill>
            <a:schemeClr val="accent2">
              <a:lumMod val="40000"/>
              <a:lumOff val="60000"/>
            </a:schemeClr>
          </a:solidFill>
        </a:ln>
      </dgm:spPr>
      <dgm:t>
        <a:bodyPr/>
        <a:lstStyle/>
        <a:p>
          <a:endParaRPr lang="zh-TW" altLang="en-US" sz="1600">
            <a:latin typeface="微軟正黑體" panose="020B0604030504040204" pitchFamily="34" charset="-120"/>
            <a:ea typeface="微軟正黑體" panose="020B0604030504040204" pitchFamily="34" charset="-120"/>
          </a:endParaRPr>
        </a:p>
      </dgm:t>
    </dgm:pt>
    <dgm:pt modelId="{44B7A6E8-59C4-4F24-832C-21C5D715B55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200" dirty="0" smtClean="0">
              <a:latin typeface="微軟正黑體" panose="020B0604030504040204" pitchFamily="34" charset="-120"/>
              <a:ea typeface="微軟正黑體" panose="020B0604030504040204" pitchFamily="34" charset="-120"/>
            </a:rPr>
            <a:t>7 </a:t>
          </a:r>
          <a:r>
            <a:rPr lang="zh-TW" altLang="en-US" sz="1200" dirty="0" smtClean="0">
              <a:latin typeface="微軟正黑體" panose="020B0604030504040204" pitchFamily="34" charset="-120"/>
              <a:ea typeface="微軟正黑體" panose="020B0604030504040204" pitchFamily="34" charset="-120"/>
            </a:rPr>
            <a:t>諮詢管理</a:t>
          </a:r>
          <a:endParaRPr lang="en-US" altLang="zh-TW" sz="1200" dirty="0">
            <a:latin typeface="微軟正黑體" panose="020B0604030504040204" pitchFamily="34" charset="-120"/>
            <a:ea typeface="微軟正黑體" panose="020B0604030504040204" pitchFamily="34" charset="-120"/>
          </a:endParaRPr>
        </a:p>
      </dgm:t>
    </dgm:pt>
    <dgm:pt modelId="{08A9BF0F-3708-44C9-A402-FA918C59C547}" type="parTrans" cxnId="{4B7D13B2-9441-4087-8E3D-0E161AFA8F57}">
      <dgm:prSet>
        <dgm:style>
          <a:lnRef idx="3">
            <a:schemeClr val="accent2"/>
          </a:lnRef>
          <a:fillRef idx="0">
            <a:schemeClr val="accent2"/>
          </a:fillRef>
          <a:effectRef idx="2">
            <a:schemeClr val="accent2"/>
          </a:effectRef>
          <a:fontRef idx="minor">
            <a:schemeClr val="tx1"/>
          </a:fontRef>
        </dgm:style>
      </dgm:prSet>
      <dgm:spPr/>
      <dgm:t>
        <a:bodyPr/>
        <a:lstStyle/>
        <a:p>
          <a:endParaRPr lang="zh-TW" altLang="en-US"/>
        </a:p>
      </dgm:t>
    </dgm:pt>
    <dgm:pt modelId="{5C60C17F-1972-4B16-8711-36181C16B14F}" type="sibTrans" cxnId="{4B7D13B2-9441-4087-8E3D-0E161AFA8F57}">
      <dgm:prSet/>
      <dgm:spPr/>
      <dgm:t>
        <a:bodyPr/>
        <a:lstStyle/>
        <a:p>
          <a:endParaRPr lang="zh-TW" altLang="en-US"/>
        </a:p>
      </dgm:t>
    </dgm:pt>
    <dgm:pt modelId="{EC49EFEF-FCD5-4101-9951-D51EF6A0631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管理問題</a:t>
          </a:r>
          <a:endParaRPr lang="en-US" altLang="zh-TW" sz="1200" dirty="0">
            <a:latin typeface="微軟正黑體" panose="020B0604030504040204" pitchFamily="34" charset="-120"/>
            <a:ea typeface="微軟正黑體" panose="020B0604030504040204" pitchFamily="34" charset="-120"/>
          </a:endParaRPr>
        </a:p>
      </dgm:t>
    </dgm:pt>
    <dgm:pt modelId="{EF396549-0E08-416E-9723-886FBD13F5D9}" type="parTrans" cxnId="{FCBEDEC3-AD76-4A74-AFEA-88CE836BED0B}">
      <dgm:prSet/>
      <dgm:spPr/>
      <dgm:t>
        <a:bodyPr/>
        <a:lstStyle/>
        <a:p>
          <a:endParaRPr lang="zh-TW" altLang="en-US"/>
        </a:p>
      </dgm:t>
    </dgm:pt>
    <dgm:pt modelId="{B8B1AA11-8D35-4F7C-B269-FBCB15723A6D}" type="sibTrans" cxnId="{FCBEDEC3-AD76-4A74-AFEA-88CE836BED0B}">
      <dgm:prSet/>
      <dgm:spPr/>
      <dgm:t>
        <a:bodyPr/>
        <a:lstStyle/>
        <a:p>
          <a:endParaRPr lang="zh-TW" altLang="en-US"/>
        </a:p>
      </dgm:t>
    </dgm:pt>
    <dgm:pt modelId="{D3E5614D-9277-4CCC-BF25-DBDE9D88A6A2}">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dirty="0" smtClean="0">
              <a:latin typeface="微軟正黑體" panose="020B0604030504040204" pitchFamily="34" charset="-120"/>
              <a:ea typeface="微軟正黑體" panose="020B0604030504040204" pitchFamily="34" charset="-120"/>
            </a:rPr>
            <a:t>查看問題</a:t>
          </a:r>
          <a:endParaRPr lang="en-US" altLang="zh-TW" dirty="0">
            <a:latin typeface="微軟正黑體" panose="020B0604030504040204" pitchFamily="34" charset="-120"/>
            <a:ea typeface="微軟正黑體" panose="020B0604030504040204" pitchFamily="34" charset="-120"/>
          </a:endParaRPr>
        </a:p>
      </dgm:t>
    </dgm:pt>
    <dgm:pt modelId="{372328DA-7813-490D-A95A-ECBA1984124E}" type="parTrans" cxnId="{3D8464A9-C6C6-43B9-99C4-22D4F5A1536E}">
      <dgm:prSet/>
      <dgm:spPr/>
      <dgm:t>
        <a:bodyPr/>
        <a:lstStyle/>
        <a:p>
          <a:endParaRPr lang="zh-TW" altLang="en-US"/>
        </a:p>
      </dgm:t>
    </dgm:pt>
    <dgm:pt modelId="{C057FAF9-9F43-4AD8-80A6-CD65EFD1C7C5}" type="sibTrans" cxnId="{3D8464A9-C6C6-43B9-99C4-22D4F5A1536E}">
      <dgm:prSet/>
      <dgm:spPr/>
      <dgm:t>
        <a:bodyPr/>
        <a:lstStyle/>
        <a:p>
          <a:endParaRPr lang="zh-TW" altLang="en-US"/>
        </a:p>
      </dgm:t>
    </dgm:pt>
    <dgm:pt modelId="{D2962625-B0C8-4774-B4AD-9210C849CE3D}">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dirty="0" smtClean="0">
              <a:latin typeface="微軟正黑體" panose="020B0604030504040204" pitchFamily="34" charset="-120"/>
              <a:ea typeface="微軟正黑體" panose="020B0604030504040204" pitchFamily="34" charset="-120"/>
            </a:rPr>
            <a:t>場次管理</a:t>
          </a:r>
          <a:endParaRPr lang="zh-TW" altLang="en-US" dirty="0">
            <a:latin typeface="微軟正黑體" panose="020B0604030504040204" pitchFamily="34" charset="-120"/>
            <a:ea typeface="微軟正黑體" panose="020B0604030504040204" pitchFamily="34" charset="-120"/>
          </a:endParaRPr>
        </a:p>
      </dgm:t>
    </dgm:pt>
    <dgm:pt modelId="{EBDBC58F-6FBD-44FB-9FDC-6D75F4DF3F7E}" type="parTrans" cxnId="{A1221975-3A56-4F95-A35D-A0B043B7596B}">
      <dgm:prSet/>
      <dgm:spPr/>
      <dgm:t>
        <a:bodyPr/>
        <a:lstStyle/>
        <a:p>
          <a:endParaRPr lang="zh-TW" altLang="en-US"/>
        </a:p>
      </dgm:t>
    </dgm:pt>
    <dgm:pt modelId="{F20C9F6D-A542-471A-9380-48E0702E40B5}" type="sibTrans" cxnId="{A1221975-3A56-4F95-A35D-A0B043B7596B}">
      <dgm:prSet/>
      <dgm:spPr/>
      <dgm:t>
        <a:bodyPr/>
        <a:lstStyle/>
        <a:p>
          <a:endParaRPr lang="zh-TW" altLang="en-US"/>
        </a:p>
      </dgm:t>
    </dgm:pt>
    <dgm:pt modelId="{62EECEA9-3025-4C17-B717-EB08B57746B7}">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dirty="0" smtClean="0">
              <a:latin typeface="微軟正黑體" panose="020B0604030504040204" pitchFamily="34" charset="-120"/>
              <a:ea typeface="微軟正黑體" panose="020B0604030504040204" pitchFamily="34" charset="-120"/>
            </a:rPr>
            <a:t>訂單管理</a:t>
          </a:r>
          <a:endParaRPr lang="zh-TW" altLang="en-US" dirty="0">
            <a:latin typeface="微軟正黑體" panose="020B0604030504040204" pitchFamily="34" charset="-120"/>
            <a:ea typeface="微軟正黑體" panose="020B0604030504040204" pitchFamily="34" charset="-120"/>
          </a:endParaRPr>
        </a:p>
      </dgm:t>
    </dgm:pt>
    <dgm:pt modelId="{AFDE968C-1248-40C4-91DC-D9FF75E9821F}" type="parTrans" cxnId="{6706358A-49D7-4B8B-A46F-165A03DC1AE6}">
      <dgm:prSet/>
      <dgm:spPr/>
      <dgm:t>
        <a:bodyPr/>
        <a:lstStyle/>
        <a:p>
          <a:endParaRPr lang="zh-TW" altLang="en-US"/>
        </a:p>
      </dgm:t>
    </dgm:pt>
    <dgm:pt modelId="{52610883-9F37-4604-8C4C-433776638DC3}" type="sibTrans" cxnId="{6706358A-49D7-4B8B-A46F-165A03DC1AE6}">
      <dgm:prSet/>
      <dgm:spPr/>
      <dgm:t>
        <a:bodyPr/>
        <a:lstStyle/>
        <a:p>
          <a:endParaRPr lang="zh-TW" altLang="en-US"/>
        </a:p>
      </dgm:t>
    </dgm:pt>
    <dgm:pt modelId="{514E18EF-1E08-4615-9F86-F4CD0D4661E6}">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dirty="0" smtClean="0">
              <a:latin typeface="微軟正黑體" panose="020B0604030504040204" pitchFamily="34" charset="-120"/>
              <a:ea typeface="微軟正黑體" panose="020B0604030504040204" pitchFamily="34" charset="-120"/>
            </a:rPr>
            <a:t>票券管理</a:t>
          </a:r>
          <a:endParaRPr lang="en-US" altLang="zh-TW" dirty="0">
            <a:latin typeface="微軟正黑體" panose="020B0604030504040204" pitchFamily="34" charset="-120"/>
            <a:ea typeface="微軟正黑體" panose="020B0604030504040204" pitchFamily="34" charset="-120"/>
          </a:endParaRPr>
        </a:p>
      </dgm:t>
    </dgm:pt>
    <dgm:pt modelId="{E576D9C8-9D06-4B1C-B8B6-F6504B5080AC}" type="parTrans" cxnId="{6B214277-422F-4162-99E7-C62872AD9004}">
      <dgm:prSet/>
      <dgm:spPr/>
      <dgm:t>
        <a:bodyPr/>
        <a:lstStyle/>
        <a:p>
          <a:endParaRPr lang="zh-TW" altLang="en-US"/>
        </a:p>
      </dgm:t>
    </dgm:pt>
    <dgm:pt modelId="{38B8CB85-F16F-429F-ACFC-572C96ABCF5D}" type="sibTrans" cxnId="{6B214277-422F-4162-99E7-C62872AD9004}">
      <dgm:prSet/>
      <dgm:spPr/>
      <dgm:t>
        <a:bodyPr/>
        <a:lstStyle/>
        <a:p>
          <a:endParaRPr lang="zh-TW" altLang="en-US"/>
        </a:p>
      </dgm:t>
    </dgm:pt>
    <dgm:pt modelId="{8C081CB7-E707-465A-8AA7-6132EFA561AD}">
      <dgm:prSet>
        <dgm:style>
          <a:lnRef idx="2">
            <a:schemeClr val="accent2">
              <a:shade val="50000"/>
            </a:schemeClr>
          </a:lnRef>
          <a:fillRef idx="1">
            <a:schemeClr val="accent2"/>
          </a:fillRef>
          <a:effectRef idx="0">
            <a:schemeClr val="accent2"/>
          </a:effectRef>
          <a:fontRef idx="minor">
            <a:schemeClr val="lt1"/>
          </a:fontRef>
        </dgm:style>
      </dgm:prSet>
      <dgm:spPr>
        <a:blipFill rotWithShape="0">
          <a:blip xmlns:r="http://schemas.openxmlformats.org/officeDocument/2006/relationships" r:embed="rId1"/>
          <a:stretch>
            <a:fillRect/>
          </a:stretch>
        </a:blipFill>
        <a:ln w="22225">
          <a:solidFill>
            <a:srgbClr val="3FFFFA"/>
          </a:solidFill>
        </a:ln>
      </dgm:spPr>
      <dgm:t>
        <a:bodyPr/>
        <a:lstStyle/>
        <a:p>
          <a:r>
            <a:rPr lang="zh-TW" altLang="en-US" dirty="0" smtClean="0">
              <a:latin typeface="微軟正黑體" panose="020B0604030504040204" pitchFamily="34" charset="-120"/>
              <a:ea typeface="微軟正黑體" panose="020B0604030504040204" pitchFamily="34" charset="-120"/>
            </a:rPr>
            <a:t>修改活動</a:t>
          </a:r>
          <a:endParaRPr lang="en-US" altLang="zh-TW" dirty="0">
            <a:latin typeface="微軟正黑體" panose="020B0604030504040204" pitchFamily="34" charset="-120"/>
            <a:ea typeface="微軟正黑體" panose="020B0604030504040204" pitchFamily="34" charset="-120"/>
          </a:endParaRPr>
        </a:p>
      </dgm:t>
    </dgm:pt>
    <dgm:pt modelId="{9035172C-F43C-4007-A1CA-AFB02F08779B}" type="parTrans" cxnId="{A59C1199-0AB0-422B-959C-9C55960AF948}">
      <dgm:prSet/>
      <dgm:spPr/>
      <dgm:t>
        <a:bodyPr/>
        <a:lstStyle/>
        <a:p>
          <a:endParaRPr lang="zh-TW" altLang="en-US"/>
        </a:p>
      </dgm:t>
    </dgm:pt>
    <dgm:pt modelId="{C654C23A-23DB-474F-B49F-3839CA79294C}" type="sibTrans" cxnId="{A59C1199-0AB0-422B-959C-9C55960AF948}">
      <dgm:prSet/>
      <dgm:spPr/>
      <dgm:t>
        <a:bodyPr/>
        <a:lstStyle/>
        <a:p>
          <a:endParaRPr lang="zh-TW" altLang="en-US"/>
        </a:p>
      </dgm:t>
    </dgm:pt>
    <dgm:pt modelId="{01923E91-3396-4708-B8BF-0546685CEFC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修改權限</a:t>
          </a:r>
          <a:endParaRPr lang="en-US" altLang="zh-TW" sz="1200" dirty="0">
            <a:latin typeface="微軟正黑體" panose="020B0604030504040204" pitchFamily="34" charset="-120"/>
            <a:ea typeface="微軟正黑體" panose="020B0604030504040204" pitchFamily="34" charset="-120"/>
          </a:endParaRPr>
        </a:p>
      </dgm:t>
    </dgm:pt>
    <dgm:pt modelId="{DE5B5BDB-DA2F-4556-B4EC-71D2EA31CBF6}" type="parTrans" cxnId="{2CF4F7B8-F6D0-4989-821D-9C3361AA4098}">
      <dgm:prSet/>
      <dgm:spPr/>
      <dgm:t>
        <a:bodyPr/>
        <a:lstStyle/>
        <a:p>
          <a:endParaRPr lang="zh-TW" altLang="en-US"/>
        </a:p>
      </dgm:t>
    </dgm:pt>
    <dgm:pt modelId="{7C89AF1A-959A-4299-B750-D32815E4AFCB}" type="sibTrans" cxnId="{2CF4F7B8-F6D0-4989-821D-9C3361AA4098}">
      <dgm:prSet/>
      <dgm:spPr/>
      <dgm:t>
        <a:bodyPr/>
        <a:lstStyle/>
        <a:p>
          <a:endParaRPr lang="zh-TW" altLang="en-US"/>
        </a:p>
      </dgm:t>
    </dgm:pt>
    <dgm:pt modelId="{CCFD4445-BC80-4F62-853A-EA692F341D41}" type="pres">
      <dgm:prSet presAssocID="{81E3C366-4744-4867-9D54-932918B128AB}" presName="hierChild1" presStyleCnt="0">
        <dgm:presLayoutVars>
          <dgm:orgChart val="1"/>
          <dgm:chPref val="1"/>
          <dgm:dir/>
          <dgm:animOne val="branch"/>
          <dgm:animLvl val="lvl"/>
          <dgm:resizeHandles/>
        </dgm:presLayoutVars>
      </dgm:prSet>
      <dgm:spPr/>
      <dgm:t>
        <a:bodyPr/>
        <a:lstStyle/>
        <a:p>
          <a:endParaRPr lang="zh-TW" altLang="en-US"/>
        </a:p>
      </dgm:t>
    </dgm:pt>
    <dgm:pt modelId="{87BCE447-4C03-4197-AA82-6E3F63FB7A7B}" type="pres">
      <dgm:prSet presAssocID="{4FEC11EC-FE2E-4085-850A-A88064B66AE9}" presName="hierRoot1" presStyleCnt="0">
        <dgm:presLayoutVars>
          <dgm:hierBranch val="init"/>
        </dgm:presLayoutVars>
      </dgm:prSet>
      <dgm:spPr/>
    </dgm:pt>
    <dgm:pt modelId="{0B0BC4DC-0095-46D4-A897-85D53AEE3DEC}" type="pres">
      <dgm:prSet presAssocID="{4FEC11EC-FE2E-4085-850A-A88064B66AE9}" presName="rootComposite1" presStyleCnt="0"/>
      <dgm:spPr/>
    </dgm:pt>
    <dgm:pt modelId="{6765FC7F-FD02-4B40-93BE-9B204B0A0BED}" type="pres">
      <dgm:prSet presAssocID="{4FEC11EC-FE2E-4085-850A-A88064B66AE9}" presName="rootText1" presStyleLbl="node0" presStyleIdx="0" presStyleCnt="2" custScaleX="64355" custScaleY="43462" custLinFactNeighborX="-3337" custLinFactNeighborY="-68034">
        <dgm:presLayoutVars>
          <dgm:chPref val="3"/>
        </dgm:presLayoutVars>
      </dgm:prSet>
      <dgm:spPr/>
      <dgm:t>
        <a:bodyPr/>
        <a:lstStyle/>
        <a:p>
          <a:endParaRPr lang="zh-TW" altLang="en-US"/>
        </a:p>
      </dgm:t>
    </dgm:pt>
    <dgm:pt modelId="{93AFCCFA-B625-4FC5-BE24-414AE8711095}" type="pres">
      <dgm:prSet presAssocID="{4FEC11EC-FE2E-4085-850A-A88064B66AE9}" presName="rootConnector1" presStyleLbl="node1" presStyleIdx="0" presStyleCnt="0"/>
      <dgm:spPr/>
      <dgm:t>
        <a:bodyPr/>
        <a:lstStyle/>
        <a:p>
          <a:endParaRPr lang="zh-TW" altLang="en-US"/>
        </a:p>
      </dgm:t>
    </dgm:pt>
    <dgm:pt modelId="{E6A359CD-64C5-4D35-B181-9C9827749470}" type="pres">
      <dgm:prSet presAssocID="{4FEC11EC-FE2E-4085-850A-A88064B66AE9}" presName="hierChild2" presStyleCnt="0"/>
      <dgm:spPr/>
    </dgm:pt>
    <dgm:pt modelId="{F40D47B5-1248-42E3-BFF1-DE138494DA1B}" type="pres">
      <dgm:prSet presAssocID="{502A7229-9553-466C-A3B7-1D4E4848F371}" presName="Name37" presStyleLbl="parChTrans1D2" presStyleIdx="0" presStyleCnt="8"/>
      <dgm:spPr/>
      <dgm:t>
        <a:bodyPr/>
        <a:lstStyle/>
        <a:p>
          <a:endParaRPr lang="zh-TW" altLang="en-US"/>
        </a:p>
      </dgm:t>
    </dgm:pt>
    <dgm:pt modelId="{77B41DA0-1B85-495C-99B0-6DC19705564A}" type="pres">
      <dgm:prSet presAssocID="{8A2668AA-FA6F-4B9B-ACD4-BF3AC80AD771}" presName="hierRoot2" presStyleCnt="0">
        <dgm:presLayoutVars>
          <dgm:hierBranch val="init"/>
        </dgm:presLayoutVars>
      </dgm:prSet>
      <dgm:spPr/>
    </dgm:pt>
    <dgm:pt modelId="{D24C1D30-6D49-4358-9F40-99722F163A3B}" type="pres">
      <dgm:prSet presAssocID="{8A2668AA-FA6F-4B9B-ACD4-BF3AC80AD771}" presName="rootComposite" presStyleCnt="0"/>
      <dgm:spPr/>
    </dgm:pt>
    <dgm:pt modelId="{1244D7F2-33EB-4A10-BD54-A131A15622B9}" type="pres">
      <dgm:prSet presAssocID="{8A2668AA-FA6F-4B9B-ACD4-BF3AC80AD771}" presName="rootText" presStyleLbl="node2" presStyleIdx="0" presStyleCnt="8" custScaleX="78435" custScaleY="34640" custLinFactNeighborX="-5560">
        <dgm:presLayoutVars>
          <dgm:chPref val="3"/>
        </dgm:presLayoutVars>
      </dgm:prSet>
      <dgm:spPr/>
      <dgm:t>
        <a:bodyPr/>
        <a:lstStyle/>
        <a:p>
          <a:endParaRPr lang="zh-TW" altLang="en-US"/>
        </a:p>
      </dgm:t>
    </dgm:pt>
    <dgm:pt modelId="{66250879-7E40-462A-B8BE-BAFAD202124F}" type="pres">
      <dgm:prSet presAssocID="{8A2668AA-FA6F-4B9B-ACD4-BF3AC80AD771}" presName="rootConnector" presStyleLbl="node2" presStyleIdx="0" presStyleCnt="8"/>
      <dgm:spPr/>
      <dgm:t>
        <a:bodyPr/>
        <a:lstStyle/>
        <a:p>
          <a:endParaRPr lang="zh-TW" altLang="en-US"/>
        </a:p>
      </dgm:t>
    </dgm:pt>
    <dgm:pt modelId="{26C02DBA-53EC-4780-9E66-2682CB93D0B9}" type="pres">
      <dgm:prSet presAssocID="{8A2668AA-FA6F-4B9B-ACD4-BF3AC80AD771}" presName="hierChild4" presStyleCnt="0"/>
      <dgm:spPr/>
    </dgm:pt>
    <dgm:pt modelId="{B2748121-D23A-471B-97DF-C9874A8B336A}" type="pres">
      <dgm:prSet presAssocID="{8C1D8236-7425-43CC-A26C-D6D327392CC7}" presName="Name37" presStyleLbl="parChTrans1D3" presStyleIdx="0" presStyleCnt="14"/>
      <dgm:spPr/>
      <dgm:t>
        <a:bodyPr/>
        <a:lstStyle/>
        <a:p>
          <a:endParaRPr lang="zh-TW" altLang="en-US"/>
        </a:p>
      </dgm:t>
    </dgm:pt>
    <dgm:pt modelId="{1712DE37-D86D-4AAA-808F-1A074F91CDB3}" type="pres">
      <dgm:prSet presAssocID="{D6DCDA05-E959-430E-B66A-54E8155CD8DE}" presName="hierRoot2" presStyleCnt="0">
        <dgm:presLayoutVars>
          <dgm:hierBranch val="init"/>
        </dgm:presLayoutVars>
      </dgm:prSet>
      <dgm:spPr/>
    </dgm:pt>
    <dgm:pt modelId="{8D0504FD-0D39-475D-9761-D579C5ACF3C6}" type="pres">
      <dgm:prSet presAssocID="{D6DCDA05-E959-430E-B66A-54E8155CD8DE}" presName="rootComposite" presStyleCnt="0"/>
      <dgm:spPr/>
    </dgm:pt>
    <dgm:pt modelId="{C57DB926-5A47-4E28-B7AA-558A3F4444E0}" type="pres">
      <dgm:prSet presAssocID="{D6DCDA05-E959-430E-B66A-54E8155CD8DE}" presName="rootText" presStyleLbl="node3" presStyleIdx="0" presStyleCnt="14" custScaleX="75130" custScaleY="44126" custLinFactNeighborX="-3358" custLinFactNeighborY="-19150">
        <dgm:presLayoutVars>
          <dgm:chPref val="3"/>
        </dgm:presLayoutVars>
      </dgm:prSet>
      <dgm:spPr/>
      <dgm:t>
        <a:bodyPr/>
        <a:lstStyle/>
        <a:p>
          <a:endParaRPr lang="zh-TW" altLang="en-US"/>
        </a:p>
      </dgm:t>
    </dgm:pt>
    <dgm:pt modelId="{FD552B3D-5F1D-417D-9E9E-8C1A13D31D7F}" type="pres">
      <dgm:prSet presAssocID="{D6DCDA05-E959-430E-B66A-54E8155CD8DE}" presName="rootConnector" presStyleLbl="node3" presStyleIdx="0" presStyleCnt="14"/>
      <dgm:spPr/>
      <dgm:t>
        <a:bodyPr/>
        <a:lstStyle/>
        <a:p>
          <a:endParaRPr lang="zh-TW" altLang="en-US"/>
        </a:p>
      </dgm:t>
    </dgm:pt>
    <dgm:pt modelId="{AC046F53-D535-4956-BC87-DA42A87F2737}" type="pres">
      <dgm:prSet presAssocID="{D6DCDA05-E959-430E-B66A-54E8155CD8DE}" presName="hierChild4" presStyleCnt="0"/>
      <dgm:spPr/>
    </dgm:pt>
    <dgm:pt modelId="{DFFE78FC-CB4D-42E1-BB7A-AACC6944A7D2}" type="pres">
      <dgm:prSet presAssocID="{D6DCDA05-E959-430E-B66A-54E8155CD8DE}" presName="hierChild5" presStyleCnt="0"/>
      <dgm:spPr/>
    </dgm:pt>
    <dgm:pt modelId="{8E353D14-2A0C-4255-9A32-E509AB356A38}" type="pres">
      <dgm:prSet presAssocID="{B8F5F4F8-7B7C-45D5-9E0C-BE9CC63E7256}" presName="Name37" presStyleLbl="parChTrans1D3" presStyleIdx="1" presStyleCnt="14"/>
      <dgm:spPr/>
      <dgm:t>
        <a:bodyPr/>
        <a:lstStyle/>
        <a:p>
          <a:endParaRPr lang="zh-TW" altLang="en-US"/>
        </a:p>
      </dgm:t>
    </dgm:pt>
    <dgm:pt modelId="{21C79F2F-6BD4-4670-ABB8-D575C67C5274}" type="pres">
      <dgm:prSet presAssocID="{F50C012F-666F-4B97-8AC0-9F16EDEF1417}" presName="hierRoot2" presStyleCnt="0">
        <dgm:presLayoutVars>
          <dgm:hierBranch val="init"/>
        </dgm:presLayoutVars>
      </dgm:prSet>
      <dgm:spPr/>
    </dgm:pt>
    <dgm:pt modelId="{7AB6A585-1C54-4150-AC8F-80FF57ED5DDA}" type="pres">
      <dgm:prSet presAssocID="{F50C012F-666F-4B97-8AC0-9F16EDEF1417}" presName="rootComposite" presStyleCnt="0"/>
      <dgm:spPr/>
    </dgm:pt>
    <dgm:pt modelId="{CB80E817-DB01-4F42-B2FA-846DCAC83325}" type="pres">
      <dgm:prSet presAssocID="{F50C012F-666F-4B97-8AC0-9F16EDEF1417}" presName="rootText" presStyleLbl="node3" presStyleIdx="1" presStyleCnt="14" custScaleX="75130" custScaleY="44126" custLinFactNeighborX="-3844" custLinFactNeighborY="-26918">
        <dgm:presLayoutVars>
          <dgm:chPref val="3"/>
        </dgm:presLayoutVars>
      </dgm:prSet>
      <dgm:spPr/>
      <dgm:t>
        <a:bodyPr/>
        <a:lstStyle/>
        <a:p>
          <a:endParaRPr lang="zh-TW" altLang="en-US"/>
        </a:p>
      </dgm:t>
    </dgm:pt>
    <dgm:pt modelId="{D8FF0EC3-5FC1-4B0D-A29B-07CB5C9762D7}" type="pres">
      <dgm:prSet presAssocID="{F50C012F-666F-4B97-8AC0-9F16EDEF1417}" presName="rootConnector" presStyleLbl="node3" presStyleIdx="1" presStyleCnt="14"/>
      <dgm:spPr/>
      <dgm:t>
        <a:bodyPr/>
        <a:lstStyle/>
        <a:p>
          <a:endParaRPr lang="zh-TW" altLang="en-US"/>
        </a:p>
      </dgm:t>
    </dgm:pt>
    <dgm:pt modelId="{FA46162D-2ADE-4A51-9536-33391EBE2955}" type="pres">
      <dgm:prSet presAssocID="{F50C012F-666F-4B97-8AC0-9F16EDEF1417}" presName="hierChild4" presStyleCnt="0"/>
      <dgm:spPr/>
    </dgm:pt>
    <dgm:pt modelId="{56E9168A-69AC-4467-8630-7270ABE2A2E6}" type="pres">
      <dgm:prSet presAssocID="{F50C012F-666F-4B97-8AC0-9F16EDEF1417}" presName="hierChild5" presStyleCnt="0"/>
      <dgm:spPr/>
    </dgm:pt>
    <dgm:pt modelId="{294D1C8C-9C49-40E2-A9D3-C570CDE40B29}" type="pres">
      <dgm:prSet presAssocID="{E576D9C8-9D06-4B1C-B8B6-F6504B5080AC}" presName="Name37" presStyleLbl="parChTrans1D3" presStyleIdx="2" presStyleCnt="14"/>
      <dgm:spPr/>
    </dgm:pt>
    <dgm:pt modelId="{25AB8D9C-A99F-45C7-9326-383C11D780EA}" type="pres">
      <dgm:prSet presAssocID="{514E18EF-1E08-4615-9F86-F4CD0D4661E6}" presName="hierRoot2" presStyleCnt="0">
        <dgm:presLayoutVars>
          <dgm:hierBranch val="init"/>
        </dgm:presLayoutVars>
      </dgm:prSet>
      <dgm:spPr/>
    </dgm:pt>
    <dgm:pt modelId="{103A6DFA-CB5D-4923-BF62-A9C7AE652F65}" type="pres">
      <dgm:prSet presAssocID="{514E18EF-1E08-4615-9F86-F4CD0D4661E6}" presName="rootComposite" presStyleCnt="0"/>
      <dgm:spPr/>
    </dgm:pt>
    <dgm:pt modelId="{C986973B-9904-43EB-9166-93FEF989BA37}" type="pres">
      <dgm:prSet presAssocID="{514E18EF-1E08-4615-9F86-F4CD0D4661E6}" presName="rootText" presStyleLbl="node3" presStyleIdx="2" presStyleCnt="14" custScaleX="75130" custScaleY="44126" custLinFactNeighborX="-3844" custLinFactNeighborY="-26918">
        <dgm:presLayoutVars>
          <dgm:chPref val="3"/>
        </dgm:presLayoutVars>
      </dgm:prSet>
      <dgm:spPr/>
      <dgm:t>
        <a:bodyPr/>
        <a:lstStyle/>
        <a:p>
          <a:endParaRPr lang="zh-TW" altLang="en-US"/>
        </a:p>
      </dgm:t>
    </dgm:pt>
    <dgm:pt modelId="{624DECFB-F67C-49CD-8056-55775326AD77}" type="pres">
      <dgm:prSet presAssocID="{514E18EF-1E08-4615-9F86-F4CD0D4661E6}" presName="rootConnector" presStyleLbl="node3" presStyleIdx="2" presStyleCnt="14"/>
      <dgm:spPr/>
      <dgm:t>
        <a:bodyPr/>
        <a:lstStyle/>
        <a:p>
          <a:endParaRPr lang="zh-TW" altLang="en-US"/>
        </a:p>
      </dgm:t>
    </dgm:pt>
    <dgm:pt modelId="{0966AFBD-BEA7-451B-8B89-9936EAD59FD3}" type="pres">
      <dgm:prSet presAssocID="{514E18EF-1E08-4615-9F86-F4CD0D4661E6}" presName="hierChild4" presStyleCnt="0"/>
      <dgm:spPr/>
    </dgm:pt>
    <dgm:pt modelId="{FA41618B-DE2D-4529-8B92-5F3967ED4B1C}" type="pres">
      <dgm:prSet presAssocID="{514E18EF-1E08-4615-9F86-F4CD0D4661E6}" presName="hierChild5" presStyleCnt="0"/>
      <dgm:spPr/>
    </dgm:pt>
    <dgm:pt modelId="{3B2E1E96-1C74-4434-9425-64B27467F6FB}" type="pres">
      <dgm:prSet presAssocID="{8A2668AA-FA6F-4B9B-ACD4-BF3AC80AD771}" presName="hierChild5" presStyleCnt="0"/>
      <dgm:spPr/>
    </dgm:pt>
    <dgm:pt modelId="{29F351B6-E17B-4A72-9AB6-0035F7297879}" type="pres">
      <dgm:prSet presAssocID="{1C259E73-298E-4FAB-9D94-E2C3DCE425B1}" presName="Name37" presStyleLbl="parChTrans1D2" presStyleIdx="1" presStyleCnt="8"/>
      <dgm:spPr/>
      <dgm:t>
        <a:bodyPr/>
        <a:lstStyle/>
        <a:p>
          <a:endParaRPr lang="zh-TW" altLang="en-US"/>
        </a:p>
      </dgm:t>
    </dgm:pt>
    <dgm:pt modelId="{AE5B00D8-5085-41A4-AA81-FF0937FBC7FD}" type="pres">
      <dgm:prSet presAssocID="{3A3C9A51-F837-469A-8F1A-2FE172C7E70C}" presName="hierRoot2" presStyleCnt="0">
        <dgm:presLayoutVars>
          <dgm:hierBranch val="init"/>
        </dgm:presLayoutVars>
      </dgm:prSet>
      <dgm:spPr/>
    </dgm:pt>
    <dgm:pt modelId="{27E4B1CA-53D3-4C54-9025-C5EB6E427D3F}" type="pres">
      <dgm:prSet presAssocID="{3A3C9A51-F837-469A-8F1A-2FE172C7E70C}" presName="rootComposite" presStyleCnt="0"/>
      <dgm:spPr/>
    </dgm:pt>
    <dgm:pt modelId="{D85E9DB0-E072-4477-B7D6-3A9F9BF6FEE9}" type="pres">
      <dgm:prSet presAssocID="{3A3C9A51-F837-469A-8F1A-2FE172C7E70C}" presName="rootText" presStyleLbl="node2" presStyleIdx="1" presStyleCnt="8" custScaleX="97470" custScaleY="34640" custLinFactNeighborX="-1592">
        <dgm:presLayoutVars>
          <dgm:chPref val="3"/>
        </dgm:presLayoutVars>
      </dgm:prSet>
      <dgm:spPr/>
      <dgm:t>
        <a:bodyPr/>
        <a:lstStyle/>
        <a:p>
          <a:endParaRPr lang="zh-TW" altLang="en-US"/>
        </a:p>
      </dgm:t>
    </dgm:pt>
    <dgm:pt modelId="{E6E0428D-97E9-4E57-A196-5501BC7B8A58}" type="pres">
      <dgm:prSet presAssocID="{3A3C9A51-F837-469A-8F1A-2FE172C7E70C}" presName="rootConnector" presStyleLbl="node2" presStyleIdx="1" presStyleCnt="8"/>
      <dgm:spPr/>
      <dgm:t>
        <a:bodyPr/>
        <a:lstStyle/>
        <a:p>
          <a:endParaRPr lang="zh-TW" altLang="en-US"/>
        </a:p>
      </dgm:t>
    </dgm:pt>
    <dgm:pt modelId="{F227C59E-B7F5-4A22-888A-CF2B94A68CF7}" type="pres">
      <dgm:prSet presAssocID="{3A3C9A51-F837-469A-8F1A-2FE172C7E70C}" presName="hierChild4" presStyleCnt="0"/>
      <dgm:spPr/>
    </dgm:pt>
    <dgm:pt modelId="{A3FE8909-2C69-45B9-9938-FDCB0A5895E8}" type="pres">
      <dgm:prSet presAssocID="{B44680DF-DF30-4128-84FC-781019A2A9DC}" presName="Name37" presStyleLbl="parChTrans1D3" presStyleIdx="3" presStyleCnt="14"/>
      <dgm:spPr/>
      <dgm:t>
        <a:bodyPr/>
        <a:lstStyle/>
        <a:p>
          <a:endParaRPr lang="zh-TW" altLang="en-US"/>
        </a:p>
      </dgm:t>
    </dgm:pt>
    <dgm:pt modelId="{056A7FFC-A8FA-43FB-A0BC-B2296FA58426}" type="pres">
      <dgm:prSet presAssocID="{E7F1AFAE-16EF-4FAB-9DCD-81F8BA09321A}" presName="hierRoot2" presStyleCnt="0">
        <dgm:presLayoutVars>
          <dgm:hierBranch val="init"/>
        </dgm:presLayoutVars>
      </dgm:prSet>
      <dgm:spPr/>
    </dgm:pt>
    <dgm:pt modelId="{7C28A93C-61D5-4FF0-A217-EBAB5DF2230D}" type="pres">
      <dgm:prSet presAssocID="{E7F1AFAE-16EF-4FAB-9DCD-81F8BA09321A}" presName="rootComposite" presStyleCnt="0"/>
      <dgm:spPr/>
    </dgm:pt>
    <dgm:pt modelId="{C30CD406-CA13-4B21-9253-F300A70B90AD}" type="pres">
      <dgm:prSet presAssocID="{E7F1AFAE-16EF-4FAB-9DCD-81F8BA09321A}" presName="rootText" presStyleLbl="node3" presStyleIdx="3" presStyleCnt="14" custScaleX="124279" custScaleY="44126" custLinFactNeighborX="-4835" custLinFactNeighborY="-25102">
        <dgm:presLayoutVars>
          <dgm:chPref val="3"/>
        </dgm:presLayoutVars>
      </dgm:prSet>
      <dgm:spPr/>
      <dgm:t>
        <a:bodyPr/>
        <a:lstStyle/>
        <a:p>
          <a:endParaRPr lang="zh-TW" altLang="en-US"/>
        </a:p>
      </dgm:t>
    </dgm:pt>
    <dgm:pt modelId="{F2DB40DD-DA29-4FE5-9F32-14822B4F4192}" type="pres">
      <dgm:prSet presAssocID="{E7F1AFAE-16EF-4FAB-9DCD-81F8BA09321A}" presName="rootConnector" presStyleLbl="node3" presStyleIdx="3" presStyleCnt="14"/>
      <dgm:spPr/>
      <dgm:t>
        <a:bodyPr/>
        <a:lstStyle/>
        <a:p>
          <a:endParaRPr lang="zh-TW" altLang="en-US"/>
        </a:p>
      </dgm:t>
    </dgm:pt>
    <dgm:pt modelId="{514BD1D0-D44F-4CA6-8CD4-CE25436C7CF9}" type="pres">
      <dgm:prSet presAssocID="{E7F1AFAE-16EF-4FAB-9DCD-81F8BA09321A}" presName="hierChild4" presStyleCnt="0"/>
      <dgm:spPr/>
    </dgm:pt>
    <dgm:pt modelId="{09FD732D-9171-4601-A8B1-4165C37F6705}" type="pres">
      <dgm:prSet presAssocID="{E7F1AFAE-16EF-4FAB-9DCD-81F8BA09321A}" presName="hierChild5" presStyleCnt="0"/>
      <dgm:spPr/>
    </dgm:pt>
    <dgm:pt modelId="{7886EBBA-2518-44C7-9956-032E2A099EF5}" type="pres">
      <dgm:prSet presAssocID="{3A3C9A51-F837-469A-8F1A-2FE172C7E70C}" presName="hierChild5" presStyleCnt="0"/>
      <dgm:spPr/>
    </dgm:pt>
    <dgm:pt modelId="{4A00298A-DEC6-4824-8EC6-13E0BCE97E05}" type="pres">
      <dgm:prSet presAssocID="{012BBD77-DB78-48F6-844E-61EDE3B114F9}" presName="Name37" presStyleLbl="parChTrans1D2" presStyleIdx="2" presStyleCnt="8"/>
      <dgm:spPr/>
      <dgm:t>
        <a:bodyPr/>
        <a:lstStyle/>
        <a:p>
          <a:endParaRPr lang="zh-TW" altLang="en-US"/>
        </a:p>
      </dgm:t>
    </dgm:pt>
    <dgm:pt modelId="{2E941F91-0280-46CF-B352-59509F621E83}" type="pres">
      <dgm:prSet presAssocID="{ADE94911-8319-400B-8439-6EADE293418D}" presName="hierRoot2" presStyleCnt="0">
        <dgm:presLayoutVars>
          <dgm:hierBranch val="init"/>
        </dgm:presLayoutVars>
      </dgm:prSet>
      <dgm:spPr/>
    </dgm:pt>
    <dgm:pt modelId="{ACE0BBC1-BF22-4129-877B-F0FE575D9901}" type="pres">
      <dgm:prSet presAssocID="{ADE94911-8319-400B-8439-6EADE293418D}" presName="rootComposite" presStyleCnt="0"/>
      <dgm:spPr/>
    </dgm:pt>
    <dgm:pt modelId="{6714730C-6A95-4124-9E45-0D54AD90B791}" type="pres">
      <dgm:prSet presAssocID="{ADE94911-8319-400B-8439-6EADE293418D}" presName="rootText" presStyleLbl="node2" presStyleIdx="2" presStyleCnt="8" custScaleX="98339" custScaleY="34640" custLinFactNeighborX="-5560">
        <dgm:presLayoutVars>
          <dgm:chPref val="3"/>
        </dgm:presLayoutVars>
      </dgm:prSet>
      <dgm:spPr/>
      <dgm:t>
        <a:bodyPr/>
        <a:lstStyle/>
        <a:p>
          <a:endParaRPr lang="zh-TW" altLang="en-US"/>
        </a:p>
      </dgm:t>
    </dgm:pt>
    <dgm:pt modelId="{23A59E97-7FD6-4E5B-9CC9-7001E5E9721A}" type="pres">
      <dgm:prSet presAssocID="{ADE94911-8319-400B-8439-6EADE293418D}" presName="rootConnector" presStyleLbl="node2" presStyleIdx="2" presStyleCnt="8"/>
      <dgm:spPr/>
      <dgm:t>
        <a:bodyPr/>
        <a:lstStyle/>
        <a:p>
          <a:endParaRPr lang="zh-TW" altLang="en-US"/>
        </a:p>
      </dgm:t>
    </dgm:pt>
    <dgm:pt modelId="{F8879FB7-A5FD-4C2D-9E43-D860F7540F0A}" type="pres">
      <dgm:prSet presAssocID="{ADE94911-8319-400B-8439-6EADE293418D}" presName="hierChild4" presStyleCnt="0"/>
      <dgm:spPr/>
    </dgm:pt>
    <dgm:pt modelId="{F0DA6991-5015-49AD-8C3C-BC08C30C9615}" type="pres">
      <dgm:prSet presAssocID="{6A71FD66-8874-4C00-B91E-45FF2B403CE1}" presName="Name37" presStyleLbl="parChTrans1D3" presStyleIdx="4" presStyleCnt="14"/>
      <dgm:spPr/>
      <dgm:t>
        <a:bodyPr/>
        <a:lstStyle/>
        <a:p>
          <a:endParaRPr lang="zh-TW" altLang="en-US"/>
        </a:p>
      </dgm:t>
    </dgm:pt>
    <dgm:pt modelId="{61B5BDAF-BD9A-4CDB-ADA4-F1F446C8D0FE}" type="pres">
      <dgm:prSet presAssocID="{A74A7700-224A-42CE-97A2-395E7F6AF004}" presName="hierRoot2" presStyleCnt="0">
        <dgm:presLayoutVars>
          <dgm:hierBranch val="init"/>
        </dgm:presLayoutVars>
      </dgm:prSet>
      <dgm:spPr/>
    </dgm:pt>
    <dgm:pt modelId="{038947DE-43C7-4D1D-BBF6-035763044DEF}" type="pres">
      <dgm:prSet presAssocID="{A74A7700-224A-42CE-97A2-395E7F6AF004}" presName="rootComposite" presStyleCnt="0"/>
      <dgm:spPr/>
    </dgm:pt>
    <dgm:pt modelId="{86C05945-C655-43ED-9F4A-8FC476C60CB3}" type="pres">
      <dgm:prSet presAssocID="{A74A7700-224A-42CE-97A2-395E7F6AF004}" presName="rootText" presStyleLbl="node3" presStyleIdx="4" presStyleCnt="14" custScaleX="67072" custScaleY="44126" custLinFactNeighborX="-8803" custLinFactNeighborY="-19150">
        <dgm:presLayoutVars>
          <dgm:chPref val="3"/>
        </dgm:presLayoutVars>
      </dgm:prSet>
      <dgm:spPr/>
      <dgm:t>
        <a:bodyPr/>
        <a:lstStyle/>
        <a:p>
          <a:endParaRPr lang="zh-TW" altLang="en-US"/>
        </a:p>
      </dgm:t>
    </dgm:pt>
    <dgm:pt modelId="{4FED9B16-9457-4750-BC7A-341B9B32EC89}" type="pres">
      <dgm:prSet presAssocID="{A74A7700-224A-42CE-97A2-395E7F6AF004}" presName="rootConnector" presStyleLbl="node3" presStyleIdx="4" presStyleCnt="14"/>
      <dgm:spPr/>
      <dgm:t>
        <a:bodyPr/>
        <a:lstStyle/>
        <a:p>
          <a:endParaRPr lang="zh-TW" altLang="en-US"/>
        </a:p>
      </dgm:t>
    </dgm:pt>
    <dgm:pt modelId="{34D8E7E6-2E59-4A44-8CCE-55F680885227}" type="pres">
      <dgm:prSet presAssocID="{A74A7700-224A-42CE-97A2-395E7F6AF004}" presName="hierChild4" presStyleCnt="0"/>
      <dgm:spPr/>
    </dgm:pt>
    <dgm:pt modelId="{B407FF47-0A41-4E72-AEF7-55152E81F1FE}" type="pres">
      <dgm:prSet presAssocID="{A74A7700-224A-42CE-97A2-395E7F6AF004}" presName="hierChild5" presStyleCnt="0"/>
      <dgm:spPr/>
    </dgm:pt>
    <dgm:pt modelId="{29088D90-03F3-4331-AA71-16DF59BB35C3}" type="pres">
      <dgm:prSet presAssocID="{EBDBC58F-6FBD-44FB-9FDC-6D75F4DF3F7E}" presName="Name37" presStyleLbl="parChTrans1D3" presStyleIdx="5" presStyleCnt="14"/>
      <dgm:spPr/>
    </dgm:pt>
    <dgm:pt modelId="{7F534B42-C1BE-41AC-9DE5-6F1C55048494}" type="pres">
      <dgm:prSet presAssocID="{D2962625-B0C8-4774-B4AD-9210C849CE3D}" presName="hierRoot2" presStyleCnt="0">
        <dgm:presLayoutVars>
          <dgm:hierBranch val="init"/>
        </dgm:presLayoutVars>
      </dgm:prSet>
      <dgm:spPr/>
    </dgm:pt>
    <dgm:pt modelId="{D2B45264-09FB-4C79-9B22-1A1C5518BD18}" type="pres">
      <dgm:prSet presAssocID="{D2962625-B0C8-4774-B4AD-9210C849CE3D}" presName="rootComposite" presStyleCnt="0"/>
      <dgm:spPr/>
    </dgm:pt>
    <dgm:pt modelId="{FBAC6CA3-413F-49B9-812C-4C42736381A9}" type="pres">
      <dgm:prSet presAssocID="{D2962625-B0C8-4774-B4AD-9210C849CE3D}" presName="rootText" presStyleLbl="node3" presStyleIdx="5" presStyleCnt="14" custScaleX="67072" custScaleY="44126" custLinFactNeighborX="-8803" custLinFactNeighborY="-19150">
        <dgm:presLayoutVars>
          <dgm:chPref val="3"/>
        </dgm:presLayoutVars>
      </dgm:prSet>
      <dgm:spPr/>
      <dgm:t>
        <a:bodyPr/>
        <a:lstStyle/>
        <a:p>
          <a:endParaRPr lang="zh-TW" altLang="en-US"/>
        </a:p>
      </dgm:t>
    </dgm:pt>
    <dgm:pt modelId="{62F897D7-5E9C-4E26-8FE9-F21038D15D4B}" type="pres">
      <dgm:prSet presAssocID="{D2962625-B0C8-4774-B4AD-9210C849CE3D}" presName="rootConnector" presStyleLbl="node3" presStyleIdx="5" presStyleCnt="14"/>
      <dgm:spPr/>
      <dgm:t>
        <a:bodyPr/>
        <a:lstStyle/>
        <a:p>
          <a:endParaRPr lang="zh-TW" altLang="en-US"/>
        </a:p>
      </dgm:t>
    </dgm:pt>
    <dgm:pt modelId="{0AFB12D2-6738-434F-B0FC-DED26D581DA3}" type="pres">
      <dgm:prSet presAssocID="{D2962625-B0C8-4774-B4AD-9210C849CE3D}" presName="hierChild4" presStyleCnt="0"/>
      <dgm:spPr/>
    </dgm:pt>
    <dgm:pt modelId="{29B805E1-3822-4BA9-A595-52B6F991309D}" type="pres">
      <dgm:prSet presAssocID="{D2962625-B0C8-4774-B4AD-9210C849CE3D}" presName="hierChild5" presStyleCnt="0"/>
      <dgm:spPr/>
    </dgm:pt>
    <dgm:pt modelId="{F4F46446-EABF-487A-8D62-16D516690236}" type="pres">
      <dgm:prSet presAssocID="{AFDE968C-1248-40C4-91DC-D9FF75E9821F}" presName="Name37" presStyleLbl="parChTrans1D3" presStyleIdx="6" presStyleCnt="14"/>
      <dgm:spPr/>
    </dgm:pt>
    <dgm:pt modelId="{AE40DE2C-3656-42AC-910E-8337B526914C}" type="pres">
      <dgm:prSet presAssocID="{62EECEA9-3025-4C17-B717-EB08B57746B7}" presName="hierRoot2" presStyleCnt="0">
        <dgm:presLayoutVars>
          <dgm:hierBranch val="init"/>
        </dgm:presLayoutVars>
      </dgm:prSet>
      <dgm:spPr/>
    </dgm:pt>
    <dgm:pt modelId="{1FC835D6-7145-4B6F-BE8C-742E701F9E35}" type="pres">
      <dgm:prSet presAssocID="{62EECEA9-3025-4C17-B717-EB08B57746B7}" presName="rootComposite" presStyleCnt="0"/>
      <dgm:spPr/>
    </dgm:pt>
    <dgm:pt modelId="{E74DEE5C-C7EF-4393-9995-C878A75938DB}" type="pres">
      <dgm:prSet presAssocID="{62EECEA9-3025-4C17-B717-EB08B57746B7}" presName="rootText" presStyleLbl="node3" presStyleIdx="6" presStyleCnt="14" custScaleX="67072" custScaleY="44126" custLinFactNeighborX="-8803" custLinFactNeighborY="-19150">
        <dgm:presLayoutVars>
          <dgm:chPref val="3"/>
        </dgm:presLayoutVars>
      </dgm:prSet>
      <dgm:spPr/>
      <dgm:t>
        <a:bodyPr/>
        <a:lstStyle/>
        <a:p>
          <a:endParaRPr lang="zh-TW" altLang="en-US"/>
        </a:p>
      </dgm:t>
    </dgm:pt>
    <dgm:pt modelId="{C587CDCB-01D3-4A9C-9F4B-58B04868EF6E}" type="pres">
      <dgm:prSet presAssocID="{62EECEA9-3025-4C17-B717-EB08B57746B7}" presName="rootConnector" presStyleLbl="node3" presStyleIdx="6" presStyleCnt="14"/>
      <dgm:spPr/>
      <dgm:t>
        <a:bodyPr/>
        <a:lstStyle/>
        <a:p>
          <a:endParaRPr lang="zh-TW" altLang="en-US"/>
        </a:p>
      </dgm:t>
    </dgm:pt>
    <dgm:pt modelId="{E0236760-2C5C-4C8C-9755-D50879069A50}" type="pres">
      <dgm:prSet presAssocID="{62EECEA9-3025-4C17-B717-EB08B57746B7}" presName="hierChild4" presStyleCnt="0"/>
      <dgm:spPr/>
    </dgm:pt>
    <dgm:pt modelId="{534DEB4A-BE7B-4046-85AC-9F4216DCB816}" type="pres">
      <dgm:prSet presAssocID="{62EECEA9-3025-4C17-B717-EB08B57746B7}" presName="hierChild5" presStyleCnt="0"/>
      <dgm:spPr/>
    </dgm:pt>
    <dgm:pt modelId="{45A96A24-B1C8-4E4B-936C-FB793AD440FB}" type="pres">
      <dgm:prSet presAssocID="{ADE94911-8319-400B-8439-6EADE293418D}" presName="hierChild5" presStyleCnt="0"/>
      <dgm:spPr/>
    </dgm:pt>
    <dgm:pt modelId="{D8347928-4FBE-4ADE-BD50-36A5DBD6EAC2}" type="pres">
      <dgm:prSet presAssocID="{A848D52D-33A5-4465-8642-D4F53DD0FA7A}" presName="Name37" presStyleLbl="parChTrans1D2" presStyleIdx="3" presStyleCnt="8"/>
      <dgm:spPr/>
      <dgm:t>
        <a:bodyPr/>
        <a:lstStyle/>
        <a:p>
          <a:endParaRPr lang="zh-TW" altLang="en-US"/>
        </a:p>
      </dgm:t>
    </dgm:pt>
    <dgm:pt modelId="{FC318C1E-AA1C-4D4B-BF9C-6BE50651442F}" type="pres">
      <dgm:prSet presAssocID="{2901311D-873C-4E96-B095-37134342F51E}" presName="hierRoot2" presStyleCnt="0">
        <dgm:presLayoutVars>
          <dgm:hierBranch val="init"/>
        </dgm:presLayoutVars>
      </dgm:prSet>
      <dgm:spPr/>
    </dgm:pt>
    <dgm:pt modelId="{7A60D608-02D3-45E2-A9E2-401B15930976}" type="pres">
      <dgm:prSet presAssocID="{2901311D-873C-4E96-B095-37134342F51E}" presName="rootComposite" presStyleCnt="0"/>
      <dgm:spPr/>
    </dgm:pt>
    <dgm:pt modelId="{60423242-DD8B-4D32-B59F-59D3DC1AF756}" type="pres">
      <dgm:prSet presAssocID="{2901311D-873C-4E96-B095-37134342F51E}" presName="rootText" presStyleLbl="node2" presStyleIdx="3" presStyleCnt="8" custScaleX="105787" custScaleY="34640" custLinFactNeighborX="-6056">
        <dgm:presLayoutVars>
          <dgm:chPref val="3"/>
        </dgm:presLayoutVars>
      </dgm:prSet>
      <dgm:spPr/>
      <dgm:t>
        <a:bodyPr/>
        <a:lstStyle/>
        <a:p>
          <a:endParaRPr lang="zh-TW" altLang="en-US"/>
        </a:p>
      </dgm:t>
    </dgm:pt>
    <dgm:pt modelId="{2B0DAAF1-E75B-44BE-AE46-6550BA923BC6}" type="pres">
      <dgm:prSet presAssocID="{2901311D-873C-4E96-B095-37134342F51E}" presName="rootConnector" presStyleLbl="node2" presStyleIdx="3" presStyleCnt="8"/>
      <dgm:spPr/>
      <dgm:t>
        <a:bodyPr/>
        <a:lstStyle/>
        <a:p>
          <a:endParaRPr lang="zh-TW" altLang="en-US"/>
        </a:p>
      </dgm:t>
    </dgm:pt>
    <dgm:pt modelId="{49C5B496-73DA-4167-A6F5-8019045AAB20}" type="pres">
      <dgm:prSet presAssocID="{2901311D-873C-4E96-B095-37134342F51E}" presName="hierChild4" presStyleCnt="0"/>
      <dgm:spPr/>
    </dgm:pt>
    <dgm:pt modelId="{69DF53DE-1754-46E1-9B26-DD4BEFC12F01}" type="pres">
      <dgm:prSet presAssocID="{5563E36D-CAA3-441C-9E23-CA78901017B7}" presName="Name37" presStyleLbl="parChTrans1D3" presStyleIdx="7" presStyleCnt="14"/>
      <dgm:spPr/>
      <dgm:t>
        <a:bodyPr/>
        <a:lstStyle/>
        <a:p>
          <a:endParaRPr lang="zh-TW" altLang="en-US"/>
        </a:p>
      </dgm:t>
    </dgm:pt>
    <dgm:pt modelId="{C61C5686-1A4D-4FBB-94B9-5B9208072613}" type="pres">
      <dgm:prSet presAssocID="{FFD6F638-52D1-4786-83CF-9938EFE71D1A}" presName="hierRoot2" presStyleCnt="0">
        <dgm:presLayoutVars>
          <dgm:hierBranch val="init"/>
        </dgm:presLayoutVars>
      </dgm:prSet>
      <dgm:spPr/>
    </dgm:pt>
    <dgm:pt modelId="{312D9007-4404-44A0-9541-545EFCE6F8B0}" type="pres">
      <dgm:prSet presAssocID="{FFD6F638-52D1-4786-83CF-9938EFE71D1A}" presName="rootComposite" presStyleCnt="0"/>
      <dgm:spPr/>
    </dgm:pt>
    <dgm:pt modelId="{B654CD30-5789-4B68-B04B-7A5202B478D2}" type="pres">
      <dgm:prSet presAssocID="{FFD6F638-52D1-4786-83CF-9938EFE71D1A}" presName="rootText" presStyleLbl="node3" presStyleIdx="7" presStyleCnt="14" custScaleX="130235" custScaleY="44126" custLinFactNeighborX="-8217" custLinFactNeighborY="-25102">
        <dgm:presLayoutVars>
          <dgm:chPref val="3"/>
        </dgm:presLayoutVars>
      </dgm:prSet>
      <dgm:spPr/>
      <dgm:t>
        <a:bodyPr/>
        <a:lstStyle/>
        <a:p>
          <a:endParaRPr lang="zh-TW" altLang="en-US"/>
        </a:p>
      </dgm:t>
    </dgm:pt>
    <dgm:pt modelId="{5D464FD2-A9BF-4EB1-845E-956268A1EB2A}" type="pres">
      <dgm:prSet presAssocID="{FFD6F638-52D1-4786-83CF-9938EFE71D1A}" presName="rootConnector" presStyleLbl="node3" presStyleIdx="7" presStyleCnt="14"/>
      <dgm:spPr/>
      <dgm:t>
        <a:bodyPr/>
        <a:lstStyle/>
        <a:p>
          <a:endParaRPr lang="zh-TW" altLang="en-US"/>
        </a:p>
      </dgm:t>
    </dgm:pt>
    <dgm:pt modelId="{03828AD6-F110-472A-95E2-EBB5E3F46A2B}" type="pres">
      <dgm:prSet presAssocID="{FFD6F638-52D1-4786-83CF-9938EFE71D1A}" presName="hierChild4" presStyleCnt="0"/>
      <dgm:spPr/>
    </dgm:pt>
    <dgm:pt modelId="{A16E7A17-B0FA-463D-9567-A52B424FB7B3}" type="pres">
      <dgm:prSet presAssocID="{FFD6F638-52D1-4786-83CF-9938EFE71D1A}" presName="hierChild5" presStyleCnt="0"/>
      <dgm:spPr/>
    </dgm:pt>
    <dgm:pt modelId="{F72997A0-071D-4BC9-9A62-091EF1BAFF62}" type="pres">
      <dgm:prSet presAssocID="{2901311D-873C-4E96-B095-37134342F51E}" presName="hierChild5" presStyleCnt="0"/>
      <dgm:spPr/>
    </dgm:pt>
    <dgm:pt modelId="{073EF3AB-C310-4A16-998D-14913160296E}" type="pres">
      <dgm:prSet presAssocID="{BE823DB7-7A03-479A-8FFA-D07D9B807306}" presName="Name37" presStyleLbl="parChTrans1D2" presStyleIdx="4" presStyleCnt="8"/>
      <dgm:spPr/>
      <dgm:t>
        <a:bodyPr/>
        <a:lstStyle/>
        <a:p>
          <a:endParaRPr lang="zh-TW" altLang="en-US"/>
        </a:p>
      </dgm:t>
    </dgm:pt>
    <dgm:pt modelId="{20816707-FFED-4C47-8C44-1EFE1005454A}" type="pres">
      <dgm:prSet presAssocID="{56E2F9EB-0357-44C8-AD17-5EF1DCFB5250}" presName="hierRoot2" presStyleCnt="0">
        <dgm:presLayoutVars>
          <dgm:hierBranch val="init"/>
        </dgm:presLayoutVars>
      </dgm:prSet>
      <dgm:spPr/>
    </dgm:pt>
    <dgm:pt modelId="{457C26E7-F7B0-469B-B86E-6E26E2854543}" type="pres">
      <dgm:prSet presAssocID="{56E2F9EB-0357-44C8-AD17-5EF1DCFB5250}" presName="rootComposite" presStyleCnt="0"/>
      <dgm:spPr/>
    </dgm:pt>
    <dgm:pt modelId="{A35D610C-3646-42DD-ABD4-B84A6DCEA172}" type="pres">
      <dgm:prSet presAssocID="{56E2F9EB-0357-44C8-AD17-5EF1DCFB5250}" presName="rootText" presStyleLbl="node2" presStyleIdx="4" presStyleCnt="8" custScaleX="67285" custScaleY="34640" custLinFactNeighborX="-5560">
        <dgm:presLayoutVars>
          <dgm:chPref val="3"/>
        </dgm:presLayoutVars>
      </dgm:prSet>
      <dgm:spPr/>
      <dgm:t>
        <a:bodyPr/>
        <a:lstStyle/>
        <a:p>
          <a:endParaRPr lang="zh-TW" altLang="en-US"/>
        </a:p>
      </dgm:t>
    </dgm:pt>
    <dgm:pt modelId="{A2A11678-10AE-41FB-A923-216C6D0C4C06}" type="pres">
      <dgm:prSet presAssocID="{56E2F9EB-0357-44C8-AD17-5EF1DCFB5250}" presName="rootConnector" presStyleLbl="node2" presStyleIdx="4" presStyleCnt="8"/>
      <dgm:spPr/>
      <dgm:t>
        <a:bodyPr/>
        <a:lstStyle/>
        <a:p>
          <a:endParaRPr lang="zh-TW" altLang="en-US"/>
        </a:p>
      </dgm:t>
    </dgm:pt>
    <dgm:pt modelId="{4951840A-D50A-4F54-862A-70AF30855B81}" type="pres">
      <dgm:prSet presAssocID="{56E2F9EB-0357-44C8-AD17-5EF1DCFB5250}" presName="hierChild4" presStyleCnt="0"/>
      <dgm:spPr/>
    </dgm:pt>
    <dgm:pt modelId="{8DBE83CF-F4DB-48C4-B759-A14D6752C968}" type="pres">
      <dgm:prSet presAssocID="{63A98A28-7764-4188-A9DA-E2C13855439B}" presName="Name37" presStyleLbl="parChTrans1D3" presStyleIdx="8" presStyleCnt="14"/>
      <dgm:spPr/>
      <dgm:t>
        <a:bodyPr/>
        <a:lstStyle/>
        <a:p>
          <a:endParaRPr lang="zh-TW" altLang="en-US"/>
        </a:p>
      </dgm:t>
    </dgm:pt>
    <dgm:pt modelId="{FB4F3D5F-9E8A-4F3A-8705-F93B4B6783E6}" type="pres">
      <dgm:prSet presAssocID="{089FAFCE-D4EF-4ABE-8961-6EBD0F90AC4A}" presName="hierRoot2" presStyleCnt="0">
        <dgm:presLayoutVars>
          <dgm:hierBranch val="init"/>
        </dgm:presLayoutVars>
      </dgm:prSet>
      <dgm:spPr/>
    </dgm:pt>
    <dgm:pt modelId="{705F7C52-9B64-4D2E-AE94-845520C4688C}" type="pres">
      <dgm:prSet presAssocID="{089FAFCE-D4EF-4ABE-8961-6EBD0F90AC4A}" presName="rootComposite" presStyleCnt="0"/>
      <dgm:spPr/>
    </dgm:pt>
    <dgm:pt modelId="{7C950D62-3481-4C0A-956B-9A44A297D24C}" type="pres">
      <dgm:prSet presAssocID="{089FAFCE-D4EF-4ABE-8961-6EBD0F90AC4A}" presName="rootText" presStyleLbl="node3" presStyleIdx="8" presStyleCnt="14" custScaleX="94454" custScaleY="44126" custLinFactNeighborX="-8803" custLinFactNeighborY="-19150">
        <dgm:presLayoutVars>
          <dgm:chPref val="3"/>
        </dgm:presLayoutVars>
      </dgm:prSet>
      <dgm:spPr/>
      <dgm:t>
        <a:bodyPr/>
        <a:lstStyle/>
        <a:p>
          <a:endParaRPr lang="zh-TW" altLang="en-US"/>
        </a:p>
      </dgm:t>
    </dgm:pt>
    <dgm:pt modelId="{254AE939-5E3E-4DD0-8A24-D44E91A393FE}" type="pres">
      <dgm:prSet presAssocID="{089FAFCE-D4EF-4ABE-8961-6EBD0F90AC4A}" presName="rootConnector" presStyleLbl="node3" presStyleIdx="8" presStyleCnt="14"/>
      <dgm:spPr/>
      <dgm:t>
        <a:bodyPr/>
        <a:lstStyle/>
        <a:p>
          <a:endParaRPr lang="zh-TW" altLang="en-US"/>
        </a:p>
      </dgm:t>
    </dgm:pt>
    <dgm:pt modelId="{60DE9269-19EC-4C0A-A9B4-E0856C7B0926}" type="pres">
      <dgm:prSet presAssocID="{089FAFCE-D4EF-4ABE-8961-6EBD0F90AC4A}" presName="hierChild4" presStyleCnt="0"/>
      <dgm:spPr/>
    </dgm:pt>
    <dgm:pt modelId="{226A7518-2B59-4700-BA9B-9B07D5866B5C}" type="pres">
      <dgm:prSet presAssocID="{089FAFCE-D4EF-4ABE-8961-6EBD0F90AC4A}" presName="hierChild5" presStyleCnt="0"/>
      <dgm:spPr/>
    </dgm:pt>
    <dgm:pt modelId="{EFD766E6-65CB-44A5-BF35-C63AAAFFE6C2}" type="pres">
      <dgm:prSet presAssocID="{9035172C-F43C-4007-A1CA-AFB02F08779B}" presName="Name37" presStyleLbl="parChTrans1D3" presStyleIdx="9" presStyleCnt="14"/>
      <dgm:spPr/>
    </dgm:pt>
    <dgm:pt modelId="{9955BA9F-40F6-482A-98B1-2C05EEEF3317}" type="pres">
      <dgm:prSet presAssocID="{8C081CB7-E707-465A-8AA7-6132EFA561AD}" presName="hierRoot2" presStyleCnt="0">
        <dgm:presLayoutVars>
          <dgm:hierBranch val="init"/>
        </dgm:presLayoutVars>
      </dgm:prSet>
      <dgm:spPr/>
    </dgm:pt>
    <dgm:pt modelId="{0D989851-6F77-42A5-9D2F-BBC042F5AC16}" type="pres">
      <dgm:prSet presAssocID="{8C081CB7-E707-465A-8AA7-6132EFA561AD}" presName="rootComposite" presStyleCnt="0"/>
      <dgm:spPr/>
    </dgm:pt>
    <dgm:pt modelId="{3EE6AD4F-76F4-4508-8692-67812125E268}" type="pres">
      <dgm:prSet presAssocID="{8C081CB7-E707-465A-8AA7-6132EFA561AD}" presName="rootText" presStyleLbl="node3" presStyleIdx="9" presStyleCnt="14" custScaleX="94454" custScaleY="44126" custLinFactNeighborX="-8803" custLinFactNeighborY="-19150">
        <dgm:presLayoutVars>
          <dgm:chPref val="3"/>
        </dgm:presLayoutVars>
      </dgm:prSet>
      <dgm:spPr/>
      <dgm:t>
        <a:bodyPr/>
        <a:lstStyle/>
        <a:p>
          <a:endParaRPr lang="zh-TW" altLang="en-US"/>
        </a:p>
      </dgm:t>
    </dgm:pt>
    <dgm:pt modelId="{58F1A056-6DAD-4EC3-8EE7-13E9B046B966}" type="pres">
      <dgm:prSet presAssocID="{8C081CB7-E707-465A-8AA7-6132EFA561AD}" presName="rootConnector" presStyleLbl="node3" presStyleIdx="9" presStyleCnt="14"/>
      <dgm:spPr/>
      <dgm:t>
        <a:bodyPr/>
        <a:lstStyle/>
        <a:p>
          <a:endParaRPr lang="zh-TW" altLang="en-US"/>
        </a:p>
      </dgm:t>
    </dgm:pt>
    <dgm:pt modelId="{4717AA8F-DD6A-47AE-AA9F-A6B8D10B81FA}" type="pres">
      <dgm:prSet presAssocID="{8C081CB7-E707-465A-8AA7-6132EFA561AD}" presName="hierChild4" presStyleCnt="0"/>
      <dgm:spPr/>
    </dgm:pt>
    <dgm:pt modelId="{783A8365-8C0E-4FAD-A8EF-7D2774EBB917}" type="pres">
      <dgm:prSet presAssocID="{8C081CB7-E707-465A-8AA7-6132EFA561AD}" presName="hierChild5" presStyleCnt="0"/>
      <dgm:spPr/>
    </dgm:pt>
    <dgm:pt modelId="{031A6B80-A55D-425D-ADEC-50FAC998DB76}" type="pres">
      <dgm:prSet presAssocID="{56E2F9EB-0357-44C8-AD17-5EF1DCFB5250}" presName="hierChild5" presStyleCnt="0"/>
      <dgm:spPr/>
    </dgm:pt>
    <dgm:pt modelId="{4C29FBFB-8D33-4914-BD89-D4A5EDA827B7}" type="pres">
      <dgm:prSet presAssocID="{2C758B81-60FF-494F-AA61-48050A9E7B71}" presName="Name37" presStyleLbl="parChTrans1D2" presStyleIdx="5" presStyleCnt="8"/>
      <dgm:spPr/>
      <dgm:t>
        <a:bodyPr/>
        <a:lstStyle/>
        <a:p>
          <a:endParaRPr lang="zh-TW" altLang="en-US"/>
        </a:p>
      </dgm:t>
    </dgm:pt>
    <dgm:pt modelId="{C15137CB-FC80-4447-83BE-11953AE9ACE2}" type="pres">
      <dgm:prSet presAssocID="{267F4FA9-98A3-4B56-889A-3415840BD47B}" presName="hierRoot2" presStyleCnt="0">
        <dgm:presLayoutVars>
          <dgm:hierBranch val="init"/>
        </dgm:presLayoutVars>
      </dgm:prSet>
      <dgm:spPr/>
    </dgm:pt>
    <dgm:pt modelId="{1BEF6277-5D40-4E95-AB4C-4168F18FC070}" type="pres">
      <dgm:prSet presAssocID="{267F4FA9-98A3-4B56-889A-3415840BD47B}" presName="rootComposite" presStyleCnt="0"/>
      <dgm:spPr/>
    </dgm:pt>
    <dgm:pt modelId="{1C399028-692D-4194-BC47-2F7C767C7177}" type="pres">
      <dgm:prSet presAssocID="{267F4FA9-98A3-4B56-889A-3415840BD47B}" presName="rootText" presStyleLbl="node2" presStyleIdx="5" presStyleCnt="8" custScaleX="82725" custScaleY="34640" custLinFactNeighborX="-5560">
        <dgm:presLayoutVars>
          <dgm:chPref val="3"/>
        </dgm:presLayoutVars>
      </dgm:prSet>
      <dgm:spPr/>
      <dgm:t>
        <a:bodyPr/>
        <a:lstStyle/>
        <a:p>
          <a:endParaRPr lang="zh-TW" altLang="en-US"/>
        </a:p>
      </dgm:t>
    </dgm:pt>
    <dgm:pt modelId="{53059C14-7F37-44F6-ACE6-706A7D31F3AA}" type="pres">
      <dgm:prSet presAssocID="{267F4FA9-98A3-4B56-889A-3415840BD47B}" presName="rootConnector" presStyleLbl="node2" presStyleIdx="5" presStyleCnt="8"/>
      <dgm:spPr/>
      <dgm:t>
        <a:bodyPr/>
        <a:lstStyle/>
        <a:p>
          <a:endParaRPr lang="zh-TW" altLang="en-US"/>
        </a:p>
      </dgm:t>
    </dgm:pt>
    <dgm:pt modelId="{0BF88A53-5DBD-4E8C-B115-A5E4FF681B37}" type="pres">
      <dgm:prSet presAssocID="{267F4FA9-98A3-4B56-889A-3415840BD47B}" presName="hierChild4" presStyleCnt="0"/>
      <dgm:spPr/>
    </dgm:pt>
    <dgm:pt modelId="{ED36F52F-25E0-45E6-9195-1A021B3FABA8}" type="pres">
      <dgm:prSet presAssocID="{A7B6CAB3-9440-426B-B3CC-C9ABB203A2CD}" presName="Name37" presStyleLbl="parChTrans1D3" presStyleIdx="10" presStyleCnt="14"/>
      <dgm:spPr/>
      <dgm:t>
        <a:bodyPr/>
        <a:lstStyle/>
        <a:p>
          <a:endParaRPr lang="zh-TW" altLang="en-US"/>
        </a:p>
      </dgm:t>
    </dgm:pt>
    <dgm:pt modelId="{09ECA6AE-D462-4996-BDD5-44F79CFED5E8}" type="pres">
      <dgm:prSet presAssocID="{462BC6C5-BD49-4283-A2D4-EF30F19EAE0D}" presName="hierRoot2" presStyleCnt="0">
        <dgm:presLayoutVars>
          <dgm:hierBranch val="init"/>
        </dgm:presLayoutVars>
      </dgm:prSet>
      <dgm:spPr/>
    </dgm:pt>
    <dgm:pt modelId="{6D42DD5E-F475-4222-B486-0D4DF9049EAB}" type="pres">
      <dgm:prSet presAssocID="{462BC6C5-BD49-4283-A2D4-EF30F19EAE0D}" presName="rootComposite" presStyleCnt="0"/>
      <dgm:spPr/>
    </dgm:pt>
    <dgm:pt modelId="{BB06859D-76B7-40A6-AAF2-831C623C3CB9}" type="pres">
      <dgm:prSet presAssocID="{462BC6C5-BD49-4283-A2D4-EF30F19EAE0D}" presName="rootText" presStyleLbl="node3" presStyleIdx="10" presStyleCnt="14" custScaleX="67072" custScaleY="44126" custLinFactNeighborX="-8803" custLinFactNeighborY="-19150">
        <dgm:presLayoutVars>
          <dgm:chPref val="3"/>
        </dgm:presLayoutVars>
      </dgm:prSet>
      <dgm:spPr/>
      <dgm:t>
        <a:bodyPr/>
        <a:lstStyle/>
        <a:p>
          <a:endParaRPr lang="zh-TW" altLang="en-US"/>
        </a:p>
      </dgm:t>
    </dgm:pt>
    <dgm:pt modelId="{1E12A0AA-ECB9-4829-A4C0-788BFD13C942}" type="pres">
      <dgm:prSet presAssocID="{462BC6C5-BD49-4283-A2D4-EF30F19EAE0D}" presName="rootConnector" presStyleLbl="node3" presStyleIdx="10" presStyleCnt="14"/>
      <dgm:spPr/>
      <dgm:t>
        <a:bodyPr/>
        <a:lstStyle/>
        <a:p>
          <a:endParaRPr lang="zh-TW" altLang="en-US"/>
        </a:p>
      </dgm:t>
    </dgm:pt>
    <dgm:pt modelId="{AB2CABE2-25CB-498F-9DA6-3B4528E553D7}" type="pres">
      <dgm:prSet presAssocID="{462BC6C5-BD49-4283-A2D4-EF30F19EAE0D}" presName="hierChild4" presStyleCnt="0"/>
      <dgm:spPr/>
    </dgm:pt>
    <dgm:pt modelId="{EFD33D94-CBFF-4A4D-85B1-807DA1521700}" type="pres">
      <dgm:prSet presAssocID="{462BC6C5-BD49-4283-A2D4-EF30F19EAE0D}" presName="hierChild5" presStyleCnt="0"/>
      <dgm:spPr/>
    </dgm:pt>
    <dgm:pt modelId="{4C6DDA3A-279E-4517-A072-03605D30CABB}" type="pres">
      <dgm:prSet presAssocID="{267F4FA9-98A3-4B56-889A-3415840BD47B}" presName="hierChild5" presStyleCnt="0"/>
      <dgm:spPr/>
    </dgm:pt>
    <dgm:pt modelId="{9D90D8B7-2D17-4DB1-99DB-D163E2C779F5}" type="pres">
      <dgm:prSet presAssocID="{08A9BF0F-3708-44C9-A402-FA918C59C547}" presName="Name37" presStyleLbl="parChTrans1D2" presStyleIdx="6" presStyleCnt="8"/>
      <dgm:spPr/>
      <dgm:t>
        <a:bodyPr/>
        <a:lstStyle/>
        <a:p>
          <a:endParaRPr lang="zh-TW" altLang="en-US"/>
        </a:p>
      </dgm:t>
    </dgm:pt>
    <dgm:pt modelId="{D5BBBC8E-A8BA-4913-97AD-6EC8CCE11853}" type="pres">
      <dgm:prSet presAssocID="{44B7A6E8-59C4-4F24-832C-21C5D715B55A}" presName="hierRoot2" presStyleCnt="0">
        <dgm:presLayoutVars>
          <dgm:hierBranch val="init"/>
        </dgm:presLayoutVars>
      </dgm:prSet>
      <dgm:spPr/>
    </dgm:pt>
    <dgm:pt modelId="{B1B39C50-487E-4F2B-B23E-3685163C8FAD}" type="pres">
      <dgm:prSet presAssocID="{44B7A6E8-59C4-4F24-832C-21C5D715B55A}" presName="rootComposite" presStyleCnt="0"/>
      <dgm:spPr/>
    </dgm:pt>
    <dgm:pt modelId="{43D798D1-E39B-402D-9567-4DDFFF8D6CAB}" type="pres">
      <dgm:prSet presAssocID="{44B7A6E8-59C4-4F24-832C-21C5D715B55A}" presName="rootText" presStyleLbl="node2" presStyleIdx="6" presStyleCnt="8" custScaleX="81387" custScaleY="34640" custLinFactNeighborX="-5560">
        <dgm:presLayoutVars>
          <dgm:chPref val="3"/>
        </dgm:presLayoutVars>
      </dgm:prSet>
      <dgm:spPr/>
      <dgm:t>
        <a:bodyPr/>
        <a:lstStyle/>
        <a:p>
          <a:endParaRPr lang="zh-TW" altLang="en-US"/>
        </a:p>
      </dgm:t>
    </dgm:pt>
    <dgm:pt modelId="{BCF216A3-EE89-4D2D-83C0-E7885F078902}" type="pres">
      <dgm:prSet presAssocID="{44B7A6E8-59C4-4F24-832C-21C5D715B55A}" presName="rootConnector" presStyleLbl="node2" presStyleIdx="6" presStyleCnt="8"/>
      <dgm:spPr/>
      <dgm:t>
        <a:bodyPr/>
        <a:lstStyle/>
        <a:p>
          <a:endParaRPr lang="zh-TW" altLang="en-US"/>
        </a:p>
      </dgm:t>
    </dgm:pt>
    <dgm:pt modelId="{ECD7D24E-4ADC-4CB2-AFBF-F318B5D49493}" type="pres">
      <dgm:prSet presAssocID="{44B7A6E8-59C4-4F24-832C-21C5D715B55A}" presName="hierChild4" presStyleCnt="0"/>
      <dgm:spPr/>
    </dgm:pt>
    <dgm:pt modelId="{2FDE2175-CD44-4765-8B5B-8C81F9F5A0C0}" type="pres">
      <dgm:prSet presAssocID="{EF396549-0E08-416E-9723-886FBD13F5D9}" presName="Name37" presStyleLbl="parChTrans1D3" presStyleIdx="11" presStyleCnt="14"/>
      <dgm:spPr/>
      <dgm:t>
        <a:bodyPr/>
        <a:lstStyle/>
        <a:p>
          <a:endParaRPr lang="zh-TW" altLang="en-US"/>
        </a:p>
      </dgm:t>
    </dgm:pt>
    <dgm:pt modelId="{89391C71-9600-487D-8098-11995D428340}" type="pres">
      <dgm:prSet presAssocID="{EC49EFEF-FCD5-4101-9951-D51EF6A06311}" presName="hierRoot2" presStyleCnt="0">
        <dgm:presLayoutVars>
          <dgm:hierBranch val="init"/>
        </dgm:presLayoutVars>
      </dgm:prSet>
      <dgm:spPr/>
    </dgm:pt>
    <dgm:pt modelId="{AEF23C6B-DC16-4EAD-BB15-8303C12C2254}" type="pres">
      <dgm:prSet presAssocID="{EC49EFEF-FCD5-4101-9951-D51EF6A06311}" presName="rootComposite" presStyleCnt="0"/>
      <dgm:spPr/>
    </dgm:pt>
    <dgm:pt modelId="{B45BDCF5-4B52-4CA6-94D3-2D28CBCE93C2}" type="pres">
      <dgm:prSet presAssocID="{EC49EFEF-FCD5-4101-9951-D51EF6A06311}" presName="rootText" presStyleLbl="node3" presStyleIdx="11" presStyleCnt="14" custScaleX="67072" custScaleY="44126" custLinFactNeighborX="-9289" custLinFactNeighborY="-19994">
        <dgm:presLayoutVars>
          <dgm:chPref val="3"/>
        </dgm:presLayoutVars>
      </dgm:prSet>
      <dgm:spPr/>
      <dgm:t>
        <a:bodyPr/>
        <a:lstStyle/>
        <a:p>
          <a:endParaRPr lang="zh-TW" altLang="en-US"/>
        </a:p>
      </dgm:t>
    </dgm:pt>
    <dgm:pt modelId="{00DCE296-F837-4C66-A55B-68167FBE7A30}" type="pres">
      <dgm:prSet presAssocID="{EC49EFEF-FCD5-4101-9951-D51EF6A06311}" presName="rootConnector" presStyleLbl="node3" presStyleIdx="11" presStyleCnt="14"/>
      <dgm:spPr/>
      <dgm:t>
        <a:bodyPr/>
        <a:lstStyle/>
        <a:p>
          <a:endParaRPr lang="zh-TW" altLang="en-US"/>
        </a:p>
      </dgm:t>
    </dgm:pt>
    <dgm:pt modelId="{3233BF40-D497-4884-B1E5-5EAFBA218E06}" type="pres">
      <dgm:prSet presAssocID="{EC49EFEF-FCD5-4101-9951-D51EF6A06311}" presName="hierChild4" presStyleCnt="0"/>
      <dgm:spPr/>
    </dgm:pt>
    <dgm:pt modelId="{A3F72194-879A-4DCF-9BE1-D8641576D993}" type="pres">
      <dgm:prSet presAssocID="{EC49EFEF-FCD5-4101-9951-D51EF6A06311}" presName="hierChild5" presStyleCnt="0"/>
      <dgm:spPr/>
    </dgm:pt>
    <dgm:pt modelId="{90E96355-EC78-4325-B7B8-CDBA96800728}" type="pres">
      <dgm:prSet presAssocID="{372328DA-7813-490D-A95A-ECBA1984124E}" presName="Name37" presStyleLbl="parChTrans1D3" presStyleIdx="12" presStyleCnt="14"/>
      <dgm:spPr/>
    </dgm:pt>
    <dgm:pt modelId="{B97D87A9-5B38-445D-8DBF-532DA4E31D29}" type="pres">
      <dgm:prSet presAssocID="{D3E5614D-9277-4CCC-BF25-DBDE9D88A6A2}" presName="hierRoot2" presStyleCnt="0">
        <dgm:presLayoutVars>
          <dgm:hierBranch val="init"/>
        </dgm:presLayoutVars>
      </dgm:prSet>
      <dgm:spPr/>
    </dgm:pt>
    <dgm:pt modelId="{8F205BE0-8D7A-4B2B-BF4B-E17F62AD8504}" type="pres">
      <dgm:prSet presAssocID="{D3E5614D-9277-4CCC-BF25-DBDE9D88A6A2}" presName="rootComposite" presStyleCnt="0"/>
      <dgm:spPr/>
    </dgm:pt>
    <dgm:pt modelId="{6817F200-5AE9-4EF2-BC9B-D040DA1B42A2}" type="pres">
      <dgm:prSet presAssocID="{D3E5614D-9277-4CCC-BF25-DBDE9D88A6A2}" presName="rootText" presStyleLbl="node3" presStyleIdx="12" presStyleCnt="14" custScaleX="67072" custScaleY="44126" custLinFactNeighborX="-9289" custLinFactNeighborY="-19994">
        <dgm:presLayoutVars>
          <dgm:chPref val="3"/>
        </dgm:presLayoutVars>
      </dgm:prSet>
      <dgm:spPr/>
      <dgm:t>
        <a:bodyPr/>
        <a:lstStyle/>
        <a:p>
          <a:endParaRPr lang="zh-TW" altLang="en-US"/>
        </a:p>
      </dgm:t>
    </dgm:pt>
    <dgm:pt modelId="{C543EC6C-229F-4870-96D5-5C72AE1D63EF}" type="pres">
      <dgm:prSet presAssocID="{D3E5614D-9277-4CCC-BF25-DBDE9D88A6A2}" presName="rootConnector" presStyleLbl="node3" presStyleIdx="12" presStyleCnt="14"/>
      <dgm:spPr/>
      <dgm:t>
        <a:bodyPr/>
        <a:lstStyle/>
        <a:p>
          <a:endParaRPr lang="zh-TW" altLang="en-US"/>
        </a:p>
      </dgm:t>
    </dgm:pt>
    <dgm:pt modelId="{6E88C1EE-56FE-4E69-B697-AD77A0B1F53F}" type="pres">
      <dgm:prSet presAssocID="{D3E5614D-9277-4CCC-BF25-DBDE9D88A6A2}" presName="hierChild4" presStyleCnt="0"/>
      <dgm:spPr/>
    </dgm:pt>
    <dgm:pt modelId="{A92FF27C-1533-4D09-B8B0-61B6AD1C51F9}" type="pres">
      <dgm:prSet presAssocID="{D3E5614D-9277-4CCC-BF25-DBDE9D88A6A2}" presName="hierChild5" presStyleCnt="0"/>
      <dgm:spPr/>
    </dgm:pt>
    <dgm:pt modelId="{216E6907-15F7-40D6-BBE9-C5799D6F807C}" type="pres">
      <dgm:prSet presAssocID="{44B7A6E8-59C4-4F24-832C-21C5D715B55A}" presName="hierChild5" presStyleCnt="0"/>
      <dgm:spPr/>
    </dgm:pt>
    <dgm:pt modelId="{0A7728F0-AD54-4F64-AF33-2F9C90F71CFA}" type="pres">
      <dgm:prSet presAssocID="{C2C6D9AC-7C68-4A0A-9B2F-B08292B341B7}" presName="Name37" presStyleLbl="parChTrans1D2" presStyleIdx="7" presStyleCnt="8"/>
      <dgm:spPr/>
      <dgm:t>
        <a:bodyPr/>
        <a:lstStyle/>
        <a:p>
          <a:endParaRPr lang="zh-TW" altLang="en-US"/>
        </a:p>
      </dgm:t>
    </dgm:pt>
    <dgm:pt modelId="{4E14BB6E-EC36-4AE3-9C79-8FCFF6A49E82}" type="pres">
      <dgm:prSet presAssocID="{65269746-9025-4877-8356-7D6964469A5D}" presName="hierRoot2" presStyleCnt="0">
        <dgm:presLayoutVars>
          <dgm:hierBranch val="init"/>
        </dgm:presLayoutVars>
      </dgm:prSet>
      <dgm:spPr/>
    </dgm:pt>
    <dgm:pt modelId="{1588D2D4-FF93-49AC-A7C4-F64F0C00E7F9}" type="pres">
      <dgm:prSet presAssocID="{65269746-9025-4877-8356-7D6964469A5D}" presName="rootComposite" presStyleCnt="0"/>
      <dgm:spPr/>
    </dgm:pt>
    <dgm:pt modelId="{AEA669AD-4CFF-4886-88B3-9F7A9665E996}" type="pres">
      <dgm:prSet presAssocID="{65269746-9025-4877-8356-7D6964469A5D}" presName="rootText" presStyleLbl="node2" presStyleIdx="7" presStyleCnt="8" custScaleX="90122" custScaleY="34640" custLinFactNeighborX="-5560">
        <dgm:presLayoutVars>
          <dgm:chPref val="3"/>
        </dgm:presLayoutVars>
      </dgm:prSet>
      <dgm:spPr/>
      <dgm:t>
        <a:bodyPr/>
        <a:lstStyle/>
        <a:p>
          <a:endParaRPr lang="zh-TW" altLang="en-US"/>
        </a:p>
      </dgm:t>
    </dgm:pt>
    <dgm:pt modelId="{D873B6D9-297E-4547-9AE4-8FB0F6786B30}" type="pres">
      <dgm:prSet presAssocID="{65269746-9025-4877-8356-7D6964469A5D}" presName="rootConnector" presStyleLbl="node2" presStyleIdx="7" presStyleCnt="8"/>
      <dgm:spPr/>
      <dgm:t>
        <a:bodyPr/>
        <a:lstStyle/>
        <a:p>
          <a:endParaRPr lang="zh-TW" altLang="en-US"/>
        </a:p>
      </dgm:t>
    </dgm:pt>
    <dgm:pt modelId="{6EE54D08-1687-49E0-A4A7-AD93862C4434}" type="pres">
      <dgm:prSet presAssocID="{65269746-9025-4877-8356-7D6964469A5D}" presName="hierChild4" presStyleCnt="0"/>
      <dgm:spPr/>
    </dgm:pt>
    <dgm:pt modelId="{C5300EB3-F5CB-49C3-A64A-743BAD9B7140}" type="pres">
      <dgm:prSet presAssocID="{DE5B5BDB-DA2F-4556-B4EC-71D2EA31CBF6}" presName="Name37" presStyleLbl="parChTrans1D3" presStyleIdx="13" presStyleCnt="14"/>
      <dgm:spPr/>
    </dgm:pt>
    <dgm:pt modelId="{DDCE39B0-43C4-4C52-80E2-5C395A97DCFE}" type="pres">
      <dgm:prSet presAssocID="{01923E91-3396-4708-B8BF-0546685CEFCE}" presName="hierRoot2" presStyleCnt="0">
        <dgm:presLayoutVars>
          <dgm:hierBranch val="init"/>
        </dgm:presLayoutVars>
      </dgm:prSet>
      <dgm:spPr/>
    </dgm:pt>
    <dgm:pt modelId="{61D18455-E199-48B6-92AB-8EA7E84A0750}" type="pres">
      <dgm:prSet presAssocID="{01923E91-3396-4708-B8BF-0546685CEFCE}" presName="rootComposite" presStyleCnt="0"/>
      <dgm:spPr/>
    </dgm:pt>
    <dgm:pt modelId="{3E5F63C9-541A-49F4-9118-881A9C1B9E36}" type="pres">
      <dgm:prSet presAssocID="{01923E91-3396-4708-B8BF-0546685CEFCE}" presName="rootText" presStyleLbl="node3" presStyleIdx="13" presStyleCnt="14" custScaleX="67072" custScaleY="44126" custLinFactNeighborX="-9289" custLinFactNeighborY="-19994">
        <dgm:presLayoutVars>
          <dgm:chPref val="3"/>
        </dgm:presLayoutVars>
      </dgm:prSet>
      <dgm:spPr/>
      <dgm:t>
        <a:bodyPr/>
        <a:lstStyle/>
        <a:p>
          <a:endParaRPr lang="zh-TW" altLang="en-US"/>
        </a:p>
      </dgm:t>
    </dgm:pt>
    <dgm:pt modelId="{20778C72-C9F1-4841-AECB-89769E325C25}" type="pres">
      <dgm:prSet presAssocID="{01923E91-3396-4708-B8BF-0546685CEFCE}" presName="rootConnector" presStyleLbl="node3" presStyleIdx="13" presStyleCnt="14"/>
      <dgm:spPr/>
      <dgm:t>
        <a:bodyPr/>
        <a:lstStyle/>
        <a:p>
          <a:endParaRPr lang="zh-TW" altLang="en-US"/>
        </a:p>
      </dgm:t>
    </dgm:pt>
    <dgm:pt modelId="{A7EFE379-62C5-468C-8E7B-6985E71AA481}" type="pres">
      <dgm:prSet presAssocID="{01923E91-3396-4708-B8BF-0546685CEFCE}" presName="hierChild4" presStyleCnt="0"/>
      <dgm:spPr/>
    </dgm:pt>
    <dgm:pt modelId="{5C0DD42D-E7F6-44D9-A29F-072F66564700}" type="pres">
      <dgm:prSet presAssocID="{01923E91-3396-4708-B8BF-0546685CEFCE}" presName="hierChild5" presStyleCnt="0"/>
      <dgm:spPr/>
    </dgm:pt>
    <dgm:pt modelId="{37F88159-51D7-4E8A-9095-D00F96A89BA3}" type="pres">
      <dgm:prSet presAssocID="{65269746-9025-4877-8356-7D6964469A5D}" presName="hierChild5" presStyleCnt="0"/>
      <dgm:spPr/>
    </dgm:pt>
    <dgm:pt modelId="{3ECD354F-4243-43DB-9823-54B592DAE738}" type="pres">
      <dgm:prSet presAssocID="{4FEC11EC-FE2E-4085-850A-A88064B66AE9}" presName="hierChild3" presStyleCnt="0"/>
      <dgm:spPr/>
    </dgm:pt>
    <dgm:pt modelId="{0BE93A07-A789-4F98-BCEA-CF831A9B953E}" type="pres">
      <dgm:prSet presAssocID="{A93A97F8-E9F8-46A1-AA6B-EFA65001D6FF}" presName="hierRoot1" presStyleCnt="0">
        <dgm:presLayoutVars>
          <dgm:hierBranch val="init"/>
        </dgm:presLayoutVars>
      </dgm:prSet>
      <dgm:spPr/>
    </dgm:pt>
    <dgm:pt modelId="{089B4000-9199-4998-A99A-B4AF886FCCA6}" type="pres">
      <dgm:prSet presAssocID="{A93A97F8-E9F8-46A1-AA6B-EFA65001D6FF}" presName="rootComposite1" presStyleCnt="0"/>
      <dgm:spPr/>
    </dgm:pt>
    <dgm:pt modelId="{A576CFB6-0AC4-4DAA-874F-91F9BB71E1C2}" type="pres">
      <dgm:prSet presAssocID="{A93A97F8-E9F8-46A1-AA6B-EFA65001D6FF}" presName="rootText1" presStyleLbl="node0" presStyleIdx="1" presStyleCnt="2" custScaleX="100790" custScaleY="43462" custLinFactNeighborX="20450" custLinFactNeighborY="-66496">
        <dgm:presLayoutVars>
          <dgm:chPref val="3"/>
        </dgm:presLayoutVars>
      </dgm:prSet>
      <dgm:spPr/>
      <dgm:t>
        <a:bodyPr/>
        <a:lstStyle/>
        <a:p>
          <a:endParaRPr lang="zh-TW" altLang="en-US"/>
        </a:p>
      </dgm:t>
    </dgm:pt>
    <dgm:pt modelId="{6BDA6FB2-3BB6-410C-868C-BABDF4471903}" type="pres">
      <dgm:prSet presAssocID="{A93A97F8-E9F8-46A1-AA6B-EFA65001D6FF}" presName="rootConnector1" presStyleLbl="node1" presStyleIdx="0" presStyleCnt="0"/>
      <dgm:spPr/>
      <dgm:t>
        <a:bodyPr/>
        <a:lstStyle/>
        <a:p>
          <a:endParaRPr lang="zh-TW" altLang="en-US"/>
        </a:p>
      </dgm:t>
    </dgm:pt>
    <dgm:pt modelId="{246781DF-FD7F-46DA-B5B7-A565481B57BC}" type="pres">
      <dgm:prSet presAssocID="{A93A97F8-E9F8-46A1-AA6B-EFA65001D6FF}" presName="hierChild2" presStyleCnt="0"/>
      <dgm:spPr/>
    </dgm:pt>
    <dgm:pt modelId="{99F37D48-3AC3-4A75-846F-7CC275A153FF}" type="pres">
      <dgm:prSet presAssocID="{A93A97F8-E9F8-46A1-AA6B-EFA65001D6FF}" presName="hierChild3" presStyleCnt="0"/>
      <dgm:spPr/>
    </dgm:pt>
  </dgm:ptLst>
  <dgm:cxnLst>
    <dgm:cxn modelId="{D31EDD72-8910-43D1-848B-1F7492F08682}" type="presOf" srcId="{F50C012F-666F-4B97-8AC0-9F16EDEF1417}" destId="{D8FF0EC3-5FC1-4B0D-A29B-07CB5C9762D7}" srcOrd="1" destOrd="0" presId="urn:microsoft.com/office/officeart/2005/8/layout/orgChart1"/>
    <dgm:cxn modelId="{D6CE1225-D8AC-489A-8CAF-61549557CCA7}" type="presOf" srcId="{D3E5614D-9277-4CCC-BF25-DBDE9D88A6A2}" destId="{C543EC6C-229F-4870-96D5-5C72AE1D63EF}" srcOrd="1" destOrd="0" presId="urn:microsoft.com/office/officeart/2005/8/layout/orgChart1"/>
    <dgm:cxn modelId="{5967665D-C8EA-4D99-8716-B85183F46F58}" type="presOf" srcId="{D6DCDA05-E959-430E-B66A-54E8155CD8DE}" destId="{FD552B3D-5F1D-417D-9E9E-8C1A13D31D7F}" srcOrd="1" destOrd="0" presId="urn:microsoft.com/office/officeart/2005/8/layout/orgChart1"/>
    <dgm:cxn modelId="{FAD7A145-C735-4CD2-80FF-C9E85DF83B7E}" type="presOf" srcId="{6A71FD66-8874-4C00-B91E-45FF2B403CE1}" destId="{F0DA6991-5015-49AD-8C3C-BC08C30C9615}" srcOrd="0" destOrd="0" presId="urn:microsoft.com/office/officeart/2005/8/layout/orgChart1"/>
    <dgm:cxn modelId="{27471590-1160-4C0A-A053-7094F740DFFF}" type="presOf" srcId="{3A3C9A51-F837-469A-8F1A-2FE172C7E70C}" destId="{D85E9DB0-E072-4477-B7D6-3A9F9BF6FEE9}" srcOrd="0" destOrd="0" presId="urn:microsoft.com/office/officeart/2005/8/layout/orgChart1"/>
    <dgm:cxn modelId="{7240FA90-D5AC-4B8F-A779-1DEB5FCB4E2A}" type="presOf" srcId="{44B7A6E8-59C4-4F24-832C-21C5D715B55A}" destId="{BCF216A3-EE89-4D2D-83C0-E7885F078902}" srcOrd="1" destOrd="0" presId="urn:microsoft.com/office/officeart/2005/8/layout/orgChart1"/>
    <dgm:cxn modelId="{128F5398-1F79-4778-8045-D0132AE577BA}" type="presOf" srcId="{462BC6C5-BD49-4283-A2D4-EF30F19EAE0D}" destId="{BB06859D-76B7-40A6-AAF2-831C623C3CB9}" srcOrd="0" destOrd="0" presId="urn:microsoft.com/office/officeart/2005/8/layout/orgChart1"/>
    <dgm:cxn modelId="{012C991D-E842-4409-9C2A-90265617B22F}" type="presOf" srcId="{F50C012F-666F-4B97-8AC0-9F16EDEF1417}" destId="{CB80E817-DB01-4F42-B2FA-846DCAC83325}" srcOrd="0" destOrd="0" presId="urn:microsoft.com/office/officeart/2005/8/layout/orgChart1"/>
    <dgm:cxn modelId="{A90B4FE4-0A68-4DDC-B66B-5B6D9DF4641A}" srcId="{8A2668AA-FA6F-4B9B-ACD4-BF3AC80AD771}" destId="{D6DCDA05-E959-430E-B66A-54E8155CD8DE}" srcOrd="0" destOrd="0" parTransId="{8C1D8236-7425-43CC-A26C-D6D327392CC7}" sibTransId="{32E3F82D-72DF-4E34-B6E2-7FC7FC15AC34}"/>
    <dgm:cxn modelId="{244B47C6-C7F6-4E87-B474-FA8C1E7B6B4D}" type="presOf" srcId="{372328DA-7813-490D-A95A-ECBA1984124E}" destId="{90E96355-EC78-4325-B7B8-CDBA96800728}" srcOrd="0" destOrd="0" presId="urn:microsoft.com/office/officeart/2005/8/layout/orgChart1"/>
    <dgm:cxn modelId="{02222C3C-74CB-4F12-98F1-C7815BACFBBE}" type="presOf" srcId="{B44680DF-DF30-4128-84FC-781019A2A9DC}" destId="{A3FE8909-2C69-45B9-9938-FDCB0A5895E8}" srcOrd="0" destOrd="0" presId="urn:microsoft.com/office/officeart/2005/8/layout/orgChart1"/>
    <dgm:cxn modelId="{6D09384E-8CDF-4AEC-AC7F-C530A236DAFC}" type="presOf" srcId="{01923E91-3396-4708-B8BF-0546685CEFCE}" destId="{3E5F63C9-541A-49F4-9118-881A9C1B9E36}" srcOrd="0" destOrd="0" presId="urn:microsoft.com/office/officeart/2005/8/layout/orgChart1"/>
    <dgm:cxn modelId="{A59C1199-0AB0-422B-959C-9C55960AF948}" srcId="{56E2F9EB-0357-44C8-AD17-5EF1DCFB5250}" destId="{8C081CB7-E707-465A-8AA7-6132EFA561AD}" srcOrd="1" destOrd="0" parTransId="{9035172C-F43C-4007-A1CA-AFB02F08779B}" sibTransId="{C654C23A-23DB-474F-B49F-3839CA79294C}"/>
    <dgm:cxn modelId="{CF066944-C0A9-4EC4-A690-C1C3381D7138}" type="presOf" srcId="{ADE94911-8319-400B-8439-6EADE293418D}" destId="{23A59E97-7FD6-4E5B-9CC9-7001E5E9721A}" srcOrd="1" destOrd="0" presId="urn:microsoft.com/office/officeart/2005/8/layout/orgChart1"/>
    <dgm:cxn modelId="{C0721579-8AEF-4234-ABC3-F345F117C578}" srcId="{4FEC11EC-FE2E-4085-850A-A88064B66AE9}" destId="{3A3C9A51-F837-469A-8F1A-2FE172C7E70C}" srcOrd="1" destOrd="0" parTransId="{1C259E73-298E-4FAB-9D94-E2C3DCE425B1}" sibTransId="{15ABF752-72CF-46EE-B3D3-50FCABAC4EF6}"/>
    <dgm:cxn modelId="{7B1F09D8-0EF7-4A20-B2FF-C1FFAFFA3081}" type="presOf" srcId="{2901311D-873C-4E96-B095-37134342F51E}" destId="{2B0DAAF1-E75B-44BE-AE46-6550BA923BC6}" srcOrd="1" destOrd="0" presId="urn:microsoft.com/office/officeart/2005/8/layout/orgChart1"/>
    <dgm:cxn modelId="{A8623837-C812-4177-9A31-0721827CF689}" type="presOf" srcId="{4FEC11EC-FE2E-4085-850A-A88064B66AE9}" destId="{93AFCCFA-B625-4FC5-BE24-414AE8711095}" srcOrd="1" destOrd="0" presId="urn:microsoft.com/office/officeart/2005/8/layout/orgChart1"/>
    <dgm:cxn modelId="{FCBEDEC3-AD76-4A74-AFEA-88CE836BED0B}" srcId="{44B7A6E8-59C4-4F24-832C-21C5D715B55A}" destId="{EC49EFEF-FCD5-4101-9951-D51EF6A06311}" srcOrd="0" destOrd="0" parTransId="{EF396549-0E08-416E-9723-886FBD13F5D9}" sibTransId="{B8B1AA11-8D35-4F7C-B269-FBCB15723A6D}"/>
    <dgm:cxn modelId="{1451F587-5BBF-495C-BA27-6A12EFAE0E85}" type="presOf" srcId="{4FEC11EC-FE2E-4085-850A-A88064B66AE9}" destId="{6765FC7F-FD02-4B40-93BE-9B204B0A0BED}" srcOrd="0" destOrd="0" presId="urn:microsoft.com/office/officeart/2005/8/layout/orgChart1"/>
    <dgm:cxn modelId="{A2051844-50F9-42A9-BEE0-D8BC61201388}" srcId="{4FEC11EC-FE2E-4085-850A-A88064B66AE9}" destId="{56E2F9EB-0357-44C8-AD17-5EF1DCFB5250}" srcOrd="4" destOrd="0" parTransId="{BE823DB7-7A03-479A-8FFA-D07D9B807306}" sibTransId="{DA4BCFAC-4E34-4F8C-BF01-74F06E97D407}"/>
    <dgm:cxn modelId="{D93F2D60-A717-4872-9E7C-BD54F278ACBE}" srcId="{2901311D-873C-4E96-B095-37134342F51E}" destId="{FFD6F638-52D1-4786-83CF-9938EFE71D1A}" srcOrd="0" destOrd="0" parTransId="{5563E36D-CAA3-441C-9E23-CA78901017B7}" sibTransId="{83B7689F-2D8C-416E-A093-1F3069FD2DF7}"/>
    <dgm:cxn modelId="{13ED4228-3964-42CE-A836-F9563B969873}" type="presOf" srcId="{DE5B5BDB-DA2F-4556-B4EC-71D2EA31CBF6}" destId="{C5300EB3-F5CB-49C3-A64A-743BAD9B7140}" srcOrd="0" destOrd="0" presId="urn:microsoft.com/office/officeart/2005/8/layout/orgChart1"/>
    <dgm:cxn modelId="{BDD236FE-E863-42C4-90D4-397E0D11AFA2}" srcId="{ADE94911-8319-400B-8439-6EADE293418D}" destId="{A74A7700-224A-42CE-97A2-395E7F6AF004}" srcOrd="0" destOrd="0" parTransId="{6A71FD66-8874-4C00-B91E-45FF2B403CE1}" sibTransId="{BCFC61A1-4603-4EC7-B5E6-B9BB61209A02}"/>
    <dgm:cxn modelId="{7688A457-CD89-4965-B4F5-7A88D38D35CD}" type="presOf" srcId="{A93A97F8-E9F8-46A1-AA6B-EFA65001D6FF}" destId="{A576CFB6-0AC4-4DAA-874F-91F9BB71E1C2}" srcOrd="0" destOrd="0" presId="urn:microsoft.com/office/officeart/2005/8/layout/orgChart1"/>
    <dgm:cxn modelId="{253BC21A-1FAA-4D2C-988A-E69560A0CDFE}" type="presOf" srcId="{012BBD77-DB78-48F6-844E-61EDE3B114F9}" destId="{4A00298A-DEC6-4824-8EC6-13E0BCE97E05}" srcOrd="0" destOrd="0" presId="urn:microsoft.com/office/officeart/2005/8/layout/orgChart1"/>
    <dgm:cxn modelId="{3A6B74F0-9B9F-4CCF-99FF-5F6C6829F650}" type="presOf" srcId="{56E2F9EB-0357-44C8-AD17-5EF1DCFB5250}" destId="{A2A11678-10AE-41FB-A923-216C6D0C4C06}" srcOrd="1" destOrd="0" presId="urn:microsoft.com/office/officeart/2005/8/layout/orgChart1"/>
    <dgm:cxn modelId="{2A718B25-59E7-406F-8821-45835F89EA36}" type="presOf" srcId="{EF396549-0E08-416E-9723-886FBD13F5D9}" destId="{2FDE2175-CD44-4765-8B5B-8C81F9F5A0C0}" srcOrd="0" destOrd="0" presId="urn:microsoft.com/office/officeart/2005/8/layout/orgChart1"/>
    <dgm:cxn modelId="{492BAFD2-26B0-40A5-B45E-7AB57B5244F7}" type="presOf" srcId="{C2C6D9AC-7C68-4A0A-9B2F-B08292B341B7}" destId="{0A7728F0-AD54-4F64-AF33-2F9C90F71CFA}" srcOrd="0" destOrd="0" presId="urn:microsoft.com/office/officeart/2005/8/layout/orgChart1"/>
    <dgm:cxn modelId="{2CF4F7B8-F6D0-4989-821D-9C3361AA4098}" srcId="{65269746-9025-4877-8356-7D6964469A5D}" destId="{01923E91-3396-4708-B8BF-0546685CEFCE}" srcOrd="0" destOrd="0" parTransId="{DE5B5BDB-DA2F-4556-B4EC-71D2EA31CBF6}" sibTransId="{7C89AF1A-959A-4299-B750-D32815E4AFCB}"/>
    <dgm:cxn modelId="{7D499E45-6DEB-4EC8-A866-8B3B1F76C366}" type="presOf" srcId="{65269746-9025-4877-8356-7D6964469A5D}" destId="{AEA669AD-4CFF-4886-88B3-9F7A9665E996}" srcOrd="0" destOrd="0" presId="urn:microsoft.com/office/officeart/2005/8/layout/orgChart1"/>
    <dgm:cxn modelId="{12D40DA9-854F-41D4-907B-3D93BA61FA9A}" type="presOf" srcId="{B8F5F4F8-7B7C-45D5-9E0C-BE9CC63E7256}" destId="{8E353D14-2A0C-4255-9A32-E509AB356A38}" srcOrd="0" destOrd="0" presId="urn:microsoft.com/office/officeart/2005/8/layout/orgChart1"/>
    <dgm:cxn modelId="{BA44EDAE-3D15-4793-B360-D2162B17D4EE}" type="presOf" srcId="{267F4FA9-98A3-4B56-889A-3415840BD47B}" destId="{53059C14-7F37-44F6-ACE6-706A7D31F3AA}" srcOrd="1" destOrd="0" presId="urn:microsoft.com/office/officeart/2005/8/layout/orgChart1"/>
    <dgm:cxn modelId="{C67189AA-4821-476F-B549-B71C521CFFA8}" type="presOf" srcId="{EC49EFEF-FCD5-4101-9951-D51EF6A06311}" destId="{00DCE296-F837-4C66-A55B-68167FBE7A30}" srcOrd="1" destOrd="0" presId="urn:microsoft.com/office/officeart/2005/8/layout/orgChart1"/>
    <dgm:cxn modelId="{FCB93B83-95B2-49C6-99D8-D414ABD3BEFA}" type="presOf" srcId="{8C081CB7-E707-465A-8AA7-6132EFA561AD}" destId="{3EE6AD4F-76F4-4508-8692-67812125E268}" srcOrd="0" destOrd="0" presId="urn:microsoft.com/office/officeart/2005/8/layout/orgChart1"/>
    <dgm:cxn modelId="{1D82931E-8B14-4FD7-99E2-F7A403E00AE0}" srcId="{267F4FA9-98A3-4B56-889A-3415840BD47B}" destId="{462BC6C5-BD49-4283-A2D4-EF30F19EAE0D}" srcOrd="0" destOrd="0" parTransId="{A7B6CAB3-9440-426B-B3CC-C9ABB203A2CD}" sibTransId="{1089C4C9-4F17-4065-ADF1-760740F0CA4B}"/>
    <dgm:cxn modelId="{1A17F6C0-D5C7-427E-BAD9-F6F637067ECC}" type="presOf" srcId="{2901311D-873C-4E96-B095-37134342F51E}" destId="{60423242-DD8B-4D32-B59F-59D3DC1AF756}" srcOrd="0" destOrd="0" presId="urn:microsoft.com/office/officeart/2005/8/layout/orgChart1"/>
    <dgm:cxn modelId="{3AAB48CE-159A-427E-A6D9-AFDA953A049A}" type="presOf" srcId="{8A2668AA-FA6F-4B9B-ACD4-BF3AC80AD771}" destId="{66250879-7E40-462A-B8BE-BAFAD202124F}" srcOrd="1" destOrd="0" presId="urn:microsoft.com/office/officeart/2005/8/layout/orgChart1"/>
    <dgm:cxn modelId="{96BFE4A5-45B0-44E4-97F4-3E76C5E771E3}" type="presOf" srcId="{EC49EFEF-FCD5-4101-9951-D51EF6A06311}" destId="{B45BDCF5-4B52-4CA6-94D3-2D28CBCE93C2}" srcOrd="0" destOrd="0" presId="urn:microsoft.com/office/officeart/2005/8/layout/orgChart1"/>
    <dgm:cxn modelId="{6706358A-49D7-4B8B-A46F-165A03DC1AE6}" srcId="{ADE94911-8319-400B-8439-6EADE293418D}" destId="{62EECEA9-3025-4C17-B717-EB08B57746B7}" srcOrd="2" destOrd="0" parTransId="{AFDE968C-1248-40C4-91DC-D9FF75E9821F}" sibTransId="{52610883-9F37-4604-8C4C-433776638DC3}"/>
    <dgm:cxn modelId="{15E0A687-664B-4692-A99B-4B9218D27C95}" srcId="{81E3C366-4744-4867-9D54-932918B128AB}" destId="{A93A97F8-E9F8-46A1-AA6B-EFA65001D6FF}" srcOrd="1" destOrd="0" parTransId="{299C7B1D-348A-421B-B03A-8819B01AB858}" sibTransId="{805CD955-369A-474B-9F33-1598B91BBC44}"/>
    <dgm:cxn modelId="{D9274266-15C6-4772-9FDD-E39137F83345}" type="presOf" srcId="{ADE94911-8319-400B-8439-6EADE293418D}" destId="{6714730C-6A95-4124-9E45-0D54AD90B791}" srcOrd="0" destOrd="0" presId="urn:microsoft.com/office/officeart/2005/8/layout/orgChart1"/>
    <dgm:cxn modelId="{3CCB2CA4-E578-4C1C-837C-77D1B138A5DC}" srcId="{4FEC11EC-FE2E-4085-850A-A88064B66AE9}" destId="{ADE94911-8319-400B-8439-6EADE293418D}" srcOrd="2" destOrd="0" parTransId="{012BBD77-DB78-48F6-844E-61EDE3B114F9}" sibTransId="{47A34116-2DBE-45BA-A391-327BE08C1491}"/>
    <dgm:cxn modelId="{A7B930FE-A2A7-42BC-9734-025A0400F113}" srcId="{56E2F9EB-0357-44C8-AD17-5EF1DCFB5250}" destId="{089FAFCE-D4EF-4ABE-8961-6EBD0F90AC4A}" srcOrd="0" destOrd="0" parTransId="{63A98A28-7764-4188-A9DA-E2C13855439B}" sibTransId="{61B09D4B-1648-4989-BABB-1E4EEC58A9FF}"/>
    <dgm:cxn modelId="{A94238F0-8632-43DB-AC6F-E9942D4BFA28}" type="presOf" srcId="{A7B6CAB3-9440-426B-B3CC-C9ABB203A2CD}" destId="{ED36F52F-25E0-45E6-9195-1A021B3FABA8}" srcOrd="0" destOrd="0" presId="urn:microsoft.com/office/officeart/2005/8/layout/orgChart1"/>
    <dgm:cxn modelId="{DC716E41-D9F4-4761-9978-5925FA05D452}" type="presOf" srcId="{A74A7700-224A-42CE-97A2-395E7F6AF004}" destId="{86C05945-C655-43ED-9F4A-8FC476C60CB3}" srcOrd="0" destOrd="0" presId="urn:microsoft.com/office/officeart/2005/8/layout/orgChart1"/>
    <dgm:cxn modelId="{270CAFA0-88E5-4B61-AE4A-D9B3BA194C76}" type="presOf" srcId="{462BC6C5-BD49-4283-A2D4-EF30F19EAE0D}" destId="{1E12A0AA-ECB9-4829-A4C0-788BFD13C942}" srcOrd="1" destOrd="0" presId="urn:microsoft.com/office/officeart/2005/8/layout/orgChart1"/>
    <dgm:cxn modelId="{808C21A4-75ED-4D23-9ACE-8B0196943B54}" type="presOf" srcId="{AFDE968C-1248-40C4-91DC-D9FF75E9821F}" destId="{F4F46446-EABF-487A-8D62-16D516690236}" srcOrd="0" destOrd="0" presId="urn:microsoft.com/office/officeart/2005/8/layout/orgChart1"/>
    <dgm:cxn modelId="{D492EBCF-86A7-48D3-AC59-63B09001C06A}" type="presOf" srcId="{FFD6F638-52D1-4786-83CF-9938EFE71D1A}" destId="{B654CD30-5789-4B68-B04B-7A5202B478D2}" srcOrd="0" destOrd="0" presId="urn:microsoft.com/office/officeart/2005/8/layout/orgChart1"/>
    <dgm:cxn modelId="{D307542F-008F-4C6F-BAC2-A0CE41DA80AC}" type="presOf" srcId="{A848D52D-33A5-4465-8642-D4F53DD0FA7A}" destId="{D8347928-4FBE-4ADE-BD50-36A5DBD6EAC2}" srcOrd="0" destOrd="0" presId="urn:microsoft.com/office/officeart/2005/8/layout/orgChart1"/>
    <dgm:cxn modelId="{4D21E4B6-C7AF-4A5C-BEAD-865C0DFC05DF}" srcId="{4FEC11EC-FE2E-4085-850A-A88064B66AE9}" destId="{65269746-9025-4877-8356-7D6964469A5D}" srcOrd="7" destOrd="0" parTransId="{C2C6D9AC-7C68-4A0A-9B2F-B08292B341B7}" sibTransId="{DCF98AF0-D506-4E09-A1CB-8AAC6C6D63B0}"/>
    <dgm:cxn modelId="{2EFDD2AC-8E1D-4E64-8E34-15F0689CA213}" type="presOf" srcId="{089FAFCE-D4EF-4ABE-8961-6EBD0F90AC4A}" destId="{7C950D62-3481-4C0A-956B-9A44A297D24C}" srcOrd="0" destOrd="0" presId="urn:microsoft.com/office/officeart/2005/8/layout/orgChart1"/>
    <dgm:cxn modelId="{4610A82C-1F32-4ECD-B6D6-07143ED765AD}" type="presOf" srcId="{8C081CB7-E707-465A-8AA7-6132EFA561AD}" destId="{58F1A056-6DAD-4EC3-8EE7-13E9B046B966}" srcOrd="1" destOrd="0" presId="urn:microsoft.com/office/officeart/2005/8/layout/orgChart1"/>
    <dgm:cxn modelId="{18792410-4C8B-486E-9F45-589193203A67}" type="presOf" srcId="{E576D9C8-9D06-4B1C-B8B6-F6504B5080AC}" destId="{294D1C8C-9C49-40E2-A9D3-C570CDE40B29}" srcOrd="0" destOrd="0" presId="urn:microsoft.com/office/officeart/2005/8/layout/orgChart1"/>
    <dgm:cxn modelId="{8B3C89B6-B8C8-4E4A-A2A8-61043C3ED52E}" type="presOf" srcId="{63A98A28-7764-4188-A9DA-E2C13855439B}" destId="{8DBE83CF-F4DB-48C4-B759-A14D6752C968}" srcOrd="0" destOrd="0" presId="urn:microsoft.com/office/officeart/2005/8/layout/orgChart1"/>
    <dgm:cxn modelId="{2B7D4AE2-8326-4403-B4E3-525F8A810A0F}" type="presOf" srcId="{514E18EF-1E08-4615-9F86-F4CD0D4661E6}" destId="{624DECFB-F67C-49CD-8056-55775326AD77}" srcOrd="1" destOrd="0" presId="urn:microsoft.com/office/officeart/2005/8/layout/orgChart1"/>
    <dgm:cxn modelId="{DCAE6E3D-24B7-49FC-8E45-7C8D1F840702}" type="presOf" srcId="{01923E91-3396-4708-B8BF-0546685CEFCE}" destId="{20778C72-C9F1-4841-AECB-89769E325C25}" srcOrd="1" destOrd="0" presId="urn:microsoft.com/office/officeart/2005/8/layout/orgChart1"/>
    <dgm:cxn modelId="{6B214277-422F-4162-99E7-C62872AD9004}" srcId="{8A2668AA-FA6F-4B9B-ACD4-BF3AC80AD771}" destId="{514E18EF-1E08-4615-9F86-F4CD0D4661E6}" srcOrd="2" destOrd="0" parTransId="{E576D9C8-9D06-4B1C-B8B6-F6504B5080AC}" sibTransId="{38B8CB85-F16F-429F-ACFC-572C96ABCF5D}"/>
    <dgm:cxn modelId="{7F929F49-6468-4539-8C14-50A2148E3DBB}" type="presOf" srcId="{81E3C366-4744-4867-9D54-932918B128AB}" destId="{CCFD4445-BC80-4F62-853A-EA692F341D41}" srcOrd="0" destOrd="0" presId="urn:microsoft.com/office/officeart/2005/8/layout/orgChart1"/>
    <dgm:cxn modelId="{DDA0758F-FCFE-4E3A-9A1B-D6346502ADB8}" type="presOf" srcId="{1C259E73-298E-4FAB-9D94-E2C3DCE425B1}" destId="{29F351B6-E17B-4A72-9AB6-0035F7297879}" srcOrd="0" destOrd="0" presId="urn:microsoft.com/office/officeart/2005/8/layout/orgChart1"/>
    <dgm:cxn modelId="{E0965F13-A574-4B68-93BF-924A5E6CAF75}" type="presOf" srcId="{62EECEA9-3025-4C17-B717-EB08B57746B7}" destId="{E74DEE5C-C7EF-4393-9995-C878A75938DB}" srcOrd="0" destOrd="0" presId="urn:microsoft.com/office/officeart/2005/8/layout/orgChart1"/>
    <dgm:cxn modelId="{D3963BCA-B0D4-45A2-B30D-9C4588E197D6}" type="presOf" srcId="{5563E36D-CAA3-441C-9E23-CA78901017B7}" destId="{69DF53DE-1754-46E1-9B26-DD4BEFC12F01}" srcOrd="0" destOrd="0" presId="urn:microsoft.com/office/officeart/2005/8/layout/orgChart1"/>
    <dgm:cxn modelId="{84802A46-47A9-4985-A91E-7A60345C6EAE}" type="presOf" srcId="{D2962625-B0C8-4774-B4AD-9210C849CE3D}" destId="{FBAC6CA3-413F-49B9-812C-4C42736381A9}" srcOrd="0" destOrd="0" presId="urn:microsoft.com/office/officeart/2005/8/layout/orgChart1"/>
    <dgm:cxn modelId="{55DBE0E3-1991-46EF-9473-8568F7E9F8F9}" srcId="{3A3C9A51-F837-469A-8F1A-2FE172C7E70C}" destId="{E7F1AFAE-16EF-4FAB-9DCD-81F8BA09321A}" srcOrd="0" destOrd="0" parTransId="{B44680DF-DF30-4128-84FC-781019A2A9DC}" sibTransId="{B8463333-3F88-494B-ABC7-C28AE73FF581}"/>
    <dgm:cxn modelId="{D73F1FF4-CA32-49E1-B39F-98D1D51CFCDB}" type="presOf" srcId="{D3E5614D-9277-4CCC-BF25-DBDE9D88A6A2}" destId="{6817F200-5AE9-4EF2-BC9B-D040DA1B42A2}" srcOrd="0" destOrd="0" presId="urn:microsoft.com/office/officeart/2005/8/layout/orgChart1"/>
    <dgm:cxn modelId="{1880EB24-902A-4313-B2BF-9E5D31135E58}" type="presOf" srcId="{56E2F9EB-0357-44C8-AD17-5EF1DCFB5250}" destId="{A35D610C-3646-42DD-ABD4-B84A6DCEA172}" srcOrd="0" destOrd="0" presId="urn:microsoft.com/office/officeart/2005/8/layout/orgChart1"/>
    <dgm:cxn modelId="{EF9FE9D7-7E6B-490F-B26F-3A7D2BE33879}" type="presOf" srcId="{65269746-9025-4877-8356-7D6964469A5D}" destId="{D873B6D9-297E-4547-9AE4-8FB0F6786B30}" srcOrd="1" destOrd="0" presId="urn:microsoft.com/office/officeart/2005/8/layout/orgChart1"/>
    <dgm:cxn modelId="{AF0B0F29-DDA9-4ADE-AA5C-33D842BF1528}" type="presOf" srcId="{FFD6F638-52D1-4786-83CF-9938EFE71D1A}" destId="{5D464FD2-A9BF-4EB1-845E-956268A1EB2A}" srcOrd="1" destOrd="0" presId="urn:microsoft.com/office/officeart/2005/8/layout/orgChart1"/>
    <dgm:cxn modelId="{4B7D13B2-9441-4087-8E3D-0E161AFA8F57}" srcId="{4FEC11EC-FE2E-4085-850A-A88064B66AE9}" destId="{44B7A6E8-59C4-4F24-832C-21C5D715B55A}" srcOrd="6" destOrd="0" parTransId="{08A9BF0F-3708-44C9-A402-FA918C59C547}" sibTransId="{5C60C17F-1972-4B16-8711-36181C16B14F}"/>
    <dgm:cxn modelId="{B5F9B7A5-518E-40B5-9EA5-AC6A501EAA6E}" type="presOf" srcId="{089FAFCE-D4EF-4ABE-8961-6EBD0F90AC4A}" destId="{254AE939-5E3E-4DD0-8A24-D44E91A393FE}" srcOrd="1" destOrd="0" presId="urn:microsoft.com/office/officeart/2005/8/layout/orgChart1"/>
    <dgm:cxn modelId="{B6005506-40CD-4A76-9E21-65676ADD5678}" srcId="{4FEC11EC-FE2E-4085-850A-A88064B66AE9}" destId="{2901311D-873C-4E96-B095-37134342F51E}" srcOrd="3" destOrd="0" parTransId="{A848D52D-33A5-4465-8642-D4F53DD0FA7A}" sibTransId="{17D9C39E-4DFE-46FF-9F3B-EF563B924F15}"/>
    <dgm:cxn modelId="{77DB60FE-424A-4B45-802F-4D152A8881FA}" srcId="{4FEC11EC-FE2E-4085-850A-A88064B66AE9}" destId="{8A2668AA-FA6F-4B9B-ACD4-BF3AC80AD771}" srcOrd="0" destOrd="0" parTransId="{502A7229-9553-466C-A3B7-1D4E4848F371}" sibTransId="{EFB2704B-0226-4F99-8EAF-0504EA52DA35}"/>
    <dgm:cxn modelId="{8DAAE597-EAA5-4361-86B0-1C33545F90E6}" srcId="{81E3C366-4744-4867-9D54-932918B128AB}" destId="{4FEC11EC-FE2E-4085-850A-A88064B66AE9}" srcOrd="0" destOrd="0" parTransId="{34D285DD-8FCF-41CE-A4EB-DEDC205840ED}" sibTransId="{D0695FE3-8BC1-497D-9041-F0CF6C478964}"/>
    <dgm:cxn modelId="{3D8464A9-C6C6-43B9-99C4-22D4F5A1536E}" srcId="{44B7A6E8-59C4-4F24-832C-21C5D715B55A}" destId="{D3E5614D-9277-4CCC-BF25-DBDE9D88A6A2}" srcOrd="1" destOrd="0" parTransId="{372328DA-7813-490D-A95A-ECBA1984124E}" sibTransId="{C057FAF9-9F43-4AD8-80A6-CD65EFD1C7C5}"/>
    <dgm:cxn modelId="{C479C834-1C0A-45AF-8137-DF7EBC0F65AA}" type="presOf" srcId="{62EECEA9-3025-4C17-B717-EB08B57746B7}" destId="{C587CDCB-01D3-4A9C-9F4B-58B04868EF6E}" srcOrd="1" destOrd="0" presId="urn:microsoft.com/office/officeart/2005/8/layout/orgChart1"/>
    <dgm:cxn modelId="{535B69E2-1B66-492A-A68C-62FB52D6E06E}" type="presOf" srcId="{EBDBC58F-6FBD-44FB-9FDC-6D75F4DF3F7E}" destId="{29088D90-03F3-4331-AA71-16DF59BB35C3}" srcOrd="0" destOrd="0" presId="urn:microsoft.com/office/officeart/2005/8/layout/orgChart1"/>
    <dgm:cxn modelId="{34A3111A-7C14-485E-B939-BF16885AEF60}" type="presOf" srcId="{E7F1AFAE-16EF-4FAB-9DCD-81F8BA09321A}" destId="{C30CD406-CA13-4B21-9253-F300A70B90AD}" srcOrd="0" destOrd="0" presId="urn:microsoft.com/office/officeart/2005/8/layout/orgChart1"/>
    <dgm:cxn modelId="{7EF8907F-94E4-4916-93A6-0337785D3CC1}" type="presOf" srcId="{267F4FA9-98A3-4B56-889A-3415840BD47B}" destId="{1C399028-692D-4194-BC47-2F7C767C7177}" srcOrd="0" destOrd="0" presId="urn:microsoft.com/office/officeart/2005/8/layout/orgChart1"/>
    <dgm:cxn modelId="{C7DFFAFF-6EE0-4195-A788-0D45A84AE956}" type="presOf" srcId="{D2962625-B0C8-4774-B4AD-9210C849CE3D}" destId="{62F897D7-5E9C-4E26-8FE9-F21038D15D4B}" srcOrd="1" destOrd="0" presId="urn:microsoft.com/office/officeart/2005/8/layout/orgChart1"/>
    <dgm:cxn modelId="{6FE69503-F317-4774-B1B1-29F724234FA8}" type="presOf" srcId="{BE823DB7-7A03-479A-8FFA-D07D9B807306}" destId="{073EF3AB-C310-4A16-998D-14913160296E}" srcOrd="0" destOrd="0" presId="urn:microsoft.com/office/officeart/2005/8/layout/orgChart1"/>
    <dgm:cxn modelId="{F816AA20-1488-477F-98D5-1D9844AC0DEF}" type="presOf" srcId="{44B7A6E8-59C4-4F24-832C-21C5D715B55A}" destId="{43D798D1-E39B-402D-9567-4DDFFF8D6CAB}" srcOrd="0" destOrd="0" presId="urn:microsoft.com/office/officeart/2005/8/layout/orgChart1"/>
    <dgm:cxn modelId="{29E02D67-CFDE-4292-BB34-FCBDA565B2D9}" type="presOf" srcId="{8C1D8236-7425-43CC-A26C-D6D327392CC7}" destId="{B2748121-D23A-471B-97DF-C9874A8B336A}" srcOrd="0" destOrd="0" presId="urn:microsoft.com/office/officeart/2005/8/layout/orgChart1"/>
    <dgm:cxn modelId="{4D3E755E-ABBD-46BA-A023-7F89F2AF7E7A}" type="presOf" srcId="{A74A7700-224A-42CE-97A2-395E7F6AF004}" destId="{4FED9B16-9457-4750-BC7A-341B9B32EC89}" srcOrd="1" destOrd="0" presId="urn:microsoft.com/office/officeart/2005/8/layout/orgChart1"/>
    <dgm:cxn modelId="{9BACF7F0-D08C-4F2F-AAC8-BF10A4BE7A20}" type="presOf" srcId="{514E18EF-1E08-4615-9F86-F4CD0D4661E6}" destId="{C986973B-9904-43EB-9166-93FEF989BA37}" srcOrd="0" destOrd="0" presId="urn:microsoft.com/office/officeart/2005/8/layout/orgChart1"/>
    <dgm:cxn modelId="{56AF2F0E-67D8-4694-9D7F-68D1BA60850C}" type="presOf" srcId="{08A9BF0F-3708-44C9-A402-FA918C59C547}" destId="{9D90D8B7-2D17-4DB1-99DB-D163E2C779F5}" srcOrd="0" destOrd="0" presId="urn:microsoft.com/office/officeart/2005/8/layout/orgChart1"/>
    <dgm:cxn modelId="{BC104A78-8918-4ED3-95C0-A3497886E29D}" type="presOf" srcId="{8A2668AA-FA6F-4B9B-ACD4-BF3AC80AD771}" destId="{1244D7F2-33EB-4A10-BD54-A131A15622B9}" srcOrd="0" destOrd="0" presId="urn:microsoft.com/office/officeart/2005/8/layout/orgChart1"/>
    <dgm:cxn modelId="{557A5093-5AF5-449F-AC92-E262206713B7}" srcId="{8A2668AA-FA6F-4B9B-ACD4-BF3AC80AD771}" destId="{F50C012F-666F-4B97-8AC0-9F16EDEF1417}" srcOrd="1" destOrd="0" parTransId="{B8F5F4F8-7B7C-45D5-9E0C-BE9CC63E7256}" sibTransId="{9C755E68-A542-45D2-B2FE-9DCD1EB96315}"/>
    <dgm:cxn modelId="{2C6B9A48-E8E9-40AF-8779-DB3E3A212310}" type="presOf" srcId="{9035172C-F43C-4007-A1CA-AFB02F08779B}" destId="{EFD766E6-65CB-44A5-BF35-C63AAAFFE6C2}" srcOrd="0" destOrd="0" presId="urn:microsoft.com/office/officeart/2005/8/layout/orgChart1"/>
    <dgm:cxn modelId="{5B6A1641-1DD6-4D16-91A7-0C3055C0E463}" type="presOf" srcId="{3A3C9A51-F837-469A-8F1A-2FE172C7E70C}" destId="{E6E0428D-97E9-4E57-A196-5501BC7B8A58}" srcOrd="1" destOrd="0" presId="urn:microsoft.com/office/officeart/2005/8/layout/orgChart1"/>
    <dgm:cxn modelId="{A1221975-3A56-4F95-A35D-A0B043B7596B}" srcId="{ADE94911-8319-400B-8439-6EADE293418D}" destId="{D2962625-B0C8-4774-B4AD-9210C849CE3D}" srcOrd="1" destOrd="0" parTransId="{EBDBC58F-6FBD-44FB-9FDC-6D75F4DF3F7E}" sibTransId="{F20C9F6D-A542-471A-9380-48E0702E40B5}"/>
    <dgm:cxn modelId="{C5192CE0-82E9-4106-BE48-0EC4720F731E}" type="presOf" srcId="{2C758B81-60FF-494F-AA61-48050A9E7B71}" destId="{4C29FBFB-8D33-4914-BD89-D4A5EDA827B7}" srcOrd="0" destOrd="0" presId="urn:microsoft.com/office/officeart/2005/8/layout/orgChart1"/>
    <dgm:cxn modelId="{FC007FCC-DBB1-4DC9-8B21-E95E9C416637}" type="presOf" srcId="{A93A97F8-E9F8-46A1-AA6B-EFA65001D6FF}" destId="{6BDA6FB2-3BB6-410C-868C-BABDF4471903}" srcOrd="1" destOrd="0" presId="urn:microsoft.com/office/officeart/2005/8/layout/orgChart1"/>
    <dgm:cxn modelId="{D663A25E-2906-45E9-A882-1CC4CA7DE05E}" type="presOf" srcId="{502A7229-9553-466C-A3B7-1D4E4848F371}" destId="{F40D47B5-1248-42E3-BFF1-DE138494DA1B}" srcOrd="0" destOrd="0" presId="urn:microsoft.com/office/officeart/2005/8/layout/orgChart1"/>
    <dgm:cxn modelId="{261EA41E-F5E6-4FD9-A469-7785379A3FE1}" type="presOf" srcId="{D6DCDA05-E959-430E-B66A-54E8155CD8DE}" destId="{C57DB926-5A47-4E28-B7AA-558A3F4444E0}" srcOrd="0" destOrd="0" presId="urn:microsoft.com/office/officeart/2005/8/layout/orgChart1"/>
    <dgm:cxn modelId="{98AB2AD9-A010-4607-A583-5926031C27DA}" srcId="{4FEC11EC-FE2E-4085-850A-A88064B66AE9}" destId="{267F4FA9-98A3-4B56-889A-3415840BD47B}" srcOrd="5" destOrd="0" parTransId="{2C758B81-60FF-494F-AA61-48050A9E7B71}" sibTransId="{A43337BA-FF01-4CA8-9F2F-67545C674189}"/>
    <dgm:cxn modelId="{2BD56EED-0DC5-4972-9D9B-8E51874832AB}" type="presOf" srcId="{E7F1AFAE-16EF-4FAB-9DCD-81F8BA09321A}" destId="{F2DB40DD-DA29-4FE5-9F32-14822B4F4192}" srcOrd="1" destOrd="0" presId="urn:microsoft.com/office/officeart/2005/8/layout/orgChart1"/>
    <dgm:cxn modelId="{150F62C4-0773-4E6E-B190-4D9B2F267B64}" type="presParOf" srcId="{CCFD4445-BC80-4F62-853A-EA692F341D41}" destId="{87BCE447-4C03-4197-AA82-6E3F63FB7A7B}" srcOrd="0" destOrd="0" presId="urn:microsoft.com/office/officeart/2005/8/layout/orgChart1"/>
    <dgm:cxn modelId="{CC6FA59B-DEBC-4E14-811E-7DB0BB187D9D}" type="presParOf" srcId="{87BCE447-4C03-4197-AA82-6E3F63FB7A7B}" destId="{0B0BC4DC-0095-46D4-A897-85D53AEE3DEC}" srcOrd="0" destOrd="0" presId="urn:microsoft.com/office/officeart/2005/8/layout/orgChart1"/>
    <dgm:cxn modelId="{52576BB4-1D0B-4E2B-9E64-729275D96991}" type="presParOf" srcId="{0B0BC4DC-0095-46D4-A897-85D53AEE3DEC}" destId="{6765FC7F-FD02-4B40-93BE-9B204B0A0BED}" srcOrd="0" destOrd="0" presId="urn:microsoft.com/office/officeart/2005/8/layout/orgChart1"/>
    <dgm:cxn modelId="{FAD31A24-A41D-4CEF-833B-D64356D01C7E}" type="presParOf" srcId="{0B0BC4DC-0095-46D4-A897-85D53AEE3DEC}" destId="{93AFCCFA-B625-4FC5-BE24-414AE8711095}" srcOrd="1" destOrd="0" presId="urn:microsoft.com/office/officeart/2005/8/layout/orgChart1"/>
    <dgm:cxn modelId="{2F014F15-F4F5-4C58-8596-EED46E9CB522}" type="presParOf" srcId="{87BCE447-4C03-4197-AA82-6E3F63FB7A7B}" destId="{E6A359CD-64C5-4D35-B181-9C9827749470}" srcOrd="1" destOrd="0" presId="urn:microsoft.com/office/officeart/2005/8/layout/orgChart1"/>
    <dgm:cxn modelId="{98B76490-21DE-4064-84A4-A233C95C7DFC}" type="presParOf" srcId="{E6A359CD-64C5-4D35-B181-9C9827749470}" destId="{F40D47B5-1248-42E3-BFF1-DE138494DA1B}" srcOrd="0" destOrd="0" presId="urn:microsoft.com/office/officeart/2005/8/layout/orgChart1"/>
    <dgm:cxn modelId="{9397BB24-D16D-4CAE-97AA-F94B2E93DDCF}" type="presParOf" srcId="{E6A359CD-64C5-4D35-B181-9C9827749470}" destId="{77B41DA0-1B85-495C-99B0-6DC19705564A}" srcOrd="1" destOrd="0" presId="urn:microsoft.com/office/officeart/2005/8/layout/orgChart1"/>
    <dgm:cxn modelId="{657D940C-E9F8-498E-B4B1-80D969D479A8}" type="presParOf" srcId="{77B41DA0-1B85-495C-99B0-6DC19705564A}" destId="{D24C1D30-6D49-4358-9F40-99722F163A3B}" srcOrd="0" destOrd="0" presId="urn:microsoft.com/office/officeart/2005/8/layout/orgChart1"/>
    <dgm:cxn modelId="{FCAEC198-8821-4255-AD5B-C070DF1E3AEF}" type="presParOf" srcId="{D24C1D30-6D49-4358-9F40-99722F163A3B}" destId="{1244D7F2-33EB-4A10-BD54-A131A15622B9}" srcOrd="0" destOrd="0" presId="urn:microsoft.com/office/officeart/2005/8/layout/orgChart1"/>
    <dgm:cxn modelId="{1BA96FC6-3383-446B-975C-411D6CD3F482}" type="presParOf" srcId="{D24C1D30-6D49-4358-9F40-99722F163A3B}" destId="{66250879-7E40-462A-B8BE-BAFAD202124F}" srcOrd="1" destOrd="0" presId="urn:microsoft.com/office/officeart/2005/8/layout/orgChart1"/>
    <dgm:cxn modelId="{35DCC8F7-8BAB-44BC-B796-6BAE64FF37D4}" type="presParOf" srcId="{77B41DA0-1B85-495C-99B0-6DC19705564A}" destId="{26C02DBA-53EC-4780-9E66-2682CB93D0B9}" srcOrd="1" destOrd="0" presId="urn:microsoft.com/office/officeart/2005/8/layout/orgChart1"/>
    <dgm:cxn modelId="{2940A590-DAEC-4E41-AC75-B3143374019A}" type="presParOf" srcId="{26C02DBA-53EC-4780-9E66-2682CB93D0B9}" destId="{B2748121-D23A-471B-97DF-C9874A8B336A}" srcOrd="0" destOrd="0" presId="urn:microsoft.com/office/officeart/2005/8/layout/orgChart1"/>
    <dgm:cxn modelId="{D1B742A8-90F5-451E-9543-F2A5A08434FE}" type="presParOf" srcId="{26C02DBA-53EC-4780-9E66-2682CB93D0B9}" destId="{1712DE37-D86D-4AAA-808F-1A074F91CDB3}" srcOrd="1" destOrd="0" presId="urn:microsoft.com/office/officeart/2005/8/layout/orgChart1"/>
    <dgm:cxn modelId="{114F0008-10C7-4D05-90DE-520E8EE3CD5C}" type="presParOf" srcId="{1712DE37-D86D-4AAA-808F-1A074F91CDB3}" destId="{8D0504FD-0D39-475D-9761-D579C5ACF3C6}" srcOrd="0" destOrd="0" presId="urn:microsoft.com/office/officeart/2005/8/layout/orgChart1"/>
    <dgm:cxn modelId="{E6180CF5-5F97-417F-A848-A1C1E1DEEE15}" type="presParOf" srcId="{8D0504FD-0D39-475D-9761-D579C5ACF3C6}" destId="{C57DB926-5A47-4E28-B7AA-558A3F4444E0}" srcOrd="0" destOrd="0" presId="urn:microsoft.com/office/officeart/2005/8/layout/orgChart1"/>
    <dgm:cxn modelId="{95EE946E-1FD5-4020-9D5B-9A982F106B13}" type="presParOf" srcId="{8D0504FD-0D39-475D-9761-D579C5ACF3C6}" destId="{FD552B3D-5F1D-417D-9E9E-8C1A13D31D7F}" srcOrd="1" destOrd="0" presId="urn:microsoft.com/office/officeart/2005/8/layout/orgChart1"/>
    <dgm:cxn modelId="{580FDD5A-39D7-4E84-ADC6-015F24BE7C75}" type="presParOf" srcId="{1712DE37-D86D-4AAA-808F-1A074F91CDB3}" destId="{AC046F53-D535-4956-BC87-DA42A87F2737}" srcOrd="1" destOrd="0" presId="urn:microsoft.com/office/officeart/2005/8/layout/orgChart1"/>
    <dgm:cxn modelId="{F280F162-CAB9-4F91-B749-C28AA249E8F6}" type="presParOf" srcId="{1712DE37-D86D-4AAA-808F-1A074F91CDB3}" destId="{DFFE78FC-CB4D-42E1-BB7A-AACC6944A7D2}" srcOrd="2" destOrd="0" presId="urn:microsoft.com/office/officeart/2005/8/layout/orgChart1"/>
    <dgm:cxn modelId="{CC6C03A2-5EF5-4982-95B0-CA09C522E024}" type="presParOf" srcId="{26C02DBA-53EC-4780-9E66-2682CB93D0B9}" destId="{8E353D14-2A0C-4255-9A32-E509AB356A38}" srcOrd="2" destOrd="0" presId="urn:microsoft.com/office/officeart/2005/8/layout/orgChart1"/>
    <dgm:cxn modelId="{58116804-CA69-4CA2-9795-92E3AD4041C5}" type="presParOf" srcId="{26C02DBA-53EC-4780-9E66-2682CB93D0B9}" destId="{21C79F2F-6BD4-4670-ABB8-D575C67C5274}" srcOrd="3" destOrd="0" presId="urn:microsoft.com/office/officeart/2005/8/layout/orgChart1"/>
    <dgm:cxn modelId="{232C035E-D603-4BE6-8138-46F154F5869B}" type="presParOf" srcId="{21C79F2F-6BD4-4670-ABB8-D575C67C5274}" destId="{7AB6A585-1C54-4150-AC8F-80FF57ED5DDA}" srcOrd="0" destOrd="0" presId="urn:microsoft.com/office/officeart/2005/8/layout/orgChart1"/>
    <dgm:cxn modelId="{EADB0003-B44D-476B-AFD7-254CEBD8BB0F}" type="presParOf" srcId="{7AB6A585-1C54-4150-AC8F-80FF57ED5DDA}" destId="{CB80E817-DB01-4F42-B2FA-846DCAC83325}" srcOrd="0" destOrd="0" presId="urn:microsoft.com/office/officeart/2005/8/layout/orgChart1"/>
    <dgm:cxn modelId="{C709C133-013B-4C8F-BC9F-F87F29F38687}" type="presParOf" srcId="{7AB6A585-1C54-4150-AC8F-80FF57ED5DDA}" destId="{D8FF0EC3-5FC1-4B0D-A29B-07CB5C9762D7}" srcOrd="1" destOrd="0" presId="urn:microsoft.com/office/officeart/2005/8/layout/orgChart1"/>
    <dgm:cxn modelId="{7C2806F1-961D-4A66-A301-E894454E9C22}" type="presParOf" srcId="{21C79F2F-6BD4-4670-ABB8-D575C67C5274}" destId="{FA46162D-2ADE-4A51-9536-33391EBE2955}" srcOrd="1" destOrd="0" presId="urn:microsoft.com/office/officeart/2005/8/layout/orgChart1"/>
    <dgm:cxn modelId="{EFD8948E-703A-489B-AB33-5F3F14FF4FD5}" type="presParOf" srcId="{21C79F2F-6BD4-4670-ABB8-D575C67C5274}" destId="{56E9168A-69AC-4467-8630-7270ABE2A2E6}" srcOrd="2" destOrd="0" presId="urn:microsoft.com/office/officeart/2005/8/layout/orgChart1"/>
    <dgm:cxn modelId="{0D14BB47-AF9B-4E37-A735-ECE46839765D}" type="presParOf" srcId="{26C02DBA-53EC-4780-9E66-2682CB93D0B9}" destId="{294D1C8C-9C49-40E2-A9D3-C570CDE40B29}" srcOrd="4" destOrd="0" presId="urn:microsoft.com/office/officeart/2005/8/layout/orgChart1"/>
    <dgm:cxn modelId="{56B8BD70-0E66-49C7-84BF-7E65A6091B1E}" type="presParOf" srcId="{26C02DBA-53EC-4780-9E66-2682CB93D0B9}" destId="{25AB8D9C-A99F-45C7-9326-383C11D780EA}" srcOrd="5" destOrd="0" presId="urn:microsoft.com/office/officeart/2005/8/layout/orgChart1"/>
    <dgm:cxn modelId="{3FB3FDCF-CAE4-4D73-B023-F6C198262060}" type="presParOf" srcId="{25AB8D9C-A99F-45C7-9326-383C11D780EA}" destId="{103A6DFA-CB5D-4923-BF62-A9C7AE652F65}" srcOrd="0" destOrd="0" presId="urn:microsoft.com/office/officeart/2005/8/layout/orgChart1"/>
    <dgm:cxn modelId="{74144FFF-9357-4C43-B647-82075E36F18B}" type="presParOf" srcId="{103A6DFA-CB5D-4923-BF62-A9C7AE652F65}" destId="{C986973B-9904-43EB-9166-93FEF989BA37}" srcOrd="0" destOrd="0" presId="urn:microsoft.com/office/officeart/2005/8/layout/orgChart1"/>
    <dgm:cxn modelId="{1F5D5DE0-B3C0-4A47-9A39-3F9DC7F4284A}" type="presParOf" srcId="{103A6DFA-CB5D-4923-BF62-A9C7AE652F65}" destId="{624DECFB-F67C-49CD-8056-55775326AD77}" srcOrd="1" destOrd="0" presId="urn:microsoft.com/office/officeart/2005/8/layout/orgChart1"/>
    <dgm:cxn modelId="{E53CBDDA-B109-4682-8074-9BC05CF9F139}" type="presParOf" srcId="{25AB8D9C-A99F-45C7-9326-383C11D780EA}" destId="{0966AFBD-BEA7-451B-8B89-9936EAD59FD3}" srcOrd="1" destOrd="0" presId="urn:microsoft.com/office/officeart/2005/8/layout/orgChart1"/>
    <dgm:cxn modelId="{BD6C38C0-9A75-4971-9F92-0F19E3D7D7C1}" type="presParOf" srcId="{25AB8D9C-A99F-45C7-9326-383C11D780EA}" destId="{FA41618B-DE2D-4529-8B92-5F3967ED4B1C}" srcOrd="2" destOrd="0" presId="urn:microsoft.com/office/officeart/2005/8/layout/orgChart1"/>
    <dgm:cxn modelId="{FB0DC5CF-FA86-4B7B-8EC9-4A42289CC342}" type="presParOf" srcId="{77B41DA0-1B85-495C-99B0-6DC19705564A}" destId="{3B2E1E96-1C74-4434-9425-64B27467F6FB}" srcOrd="2" destOrd="0" presId="urn:microsoft.com/office/officeart/2005/8/layout/orgChart1"/>
    <dgm:cxn modelId="{9F3A0C30-DD22-414F-8269-C7DEB3A1C7CE}" type="presParOf" srcId="{E6A359CD-64C5-4D35-B181-9C9827749470}" destId="{29F351B6-E17B-4A72-9AB6-0035F7297879}" srcOrd="2" destOrd="0" presId="urn:microsoft.com/office/officeart/2005/8/layout/orgChart1"/>
    <dgm:cxn modelId="{E0385C7E-4F6E-451E-B238-C50255F5024B}" type="presParOf" srcId="{E6A359CD-64C5-4D35-B181-9C9827749470}" destId="{AE5B00D8-5085-41A4-AA81-FF0937FBC7FD}" srcOrd="3" destOrd="0" presId="urn:microsoft.com/office/officeart/2005/8/layout/orgChart1"/>
    <dgm:cxn modelId="{16F8C974-248C-4261-8658-A3E8A466CEA1}" type="presParOf" srcId="{AE5B00D8-5085-41A4-AA81-FF0937FBC7FD}" destId="{27E4B1CA-53D3-4C54-9025-C5EB6E427D3F}" srcOrd="0" destOrd="0" presId="urn:microsoft.com/office/officeart/2005/8/layout/orgChart1"/>
    <dgm:cxn modelId="{B0407865-E45C-463B-8D89-DD97EBD841F7}" type="presParOf" srcId="{27E4B1CA-53D3-4C54-9025-C5EB6E427D3F}" destId="{D85E9DB0-E072-4477-B7D6-3A9F9BF6FEE9}" srcOrd="0" destOrd="0" presId="urn:microsoft.com/office/officeart/2005/8/layout/orgChart1"/>
    <dgm:cxn modelId="{D4581075-21EF-47A2-90B7-5E9395CE5F5A}" type="presParOf" srcId="{27E4B1CA-53D3-4C54-9025-C5EB6E427D3F}" destId="{E6E0428D-97E9-4E57-A196-5501BC7B8A58}" srcOrd="1" destOrd="0" presId="urn:microsoft.com/office/officeart/2005/8/layout/orgChart1"/>
    <dgm:cxn modelId="{2CC6CE60-2490-46C3-890F-BF1483FEC5E6}" type="presParOf" srcId="{AE5B00D8-5085-41A4-AA81-FF0937FBC7FD}" destId="{F227C59E-B7F5-4A22-888A-CF2B94A68CF7}" srcOrd="1" destOrd="0" presId="urn:microsoft.com/office/officeart/2005/8/layout/orgChart1"/>
    <dgm:cxn modelId="{B3CF02AB-89B4-4030-A994-8C7797A2DC94}" type="presParOf" srcId="{F227C59E-B7F5-4A22-888A-CF2B94A68CF7}" destId="{A3FE8909-2C69-45B9-9938-FDCB0A5895E8}" srcOrd="0" destOrd="0" presId="urn:microsoft.com/office/officeart/2005/8/layout/orgChart1"/>
    <dgm:cxn modelId="{765FA278-B71B-4FAD-88B1-A3471754F578}" type="presParOf" srcId="{F227C59E-B7F5-4A22-888A-CF2B94A68CF7}" destId="{056A7FFC-A8FA-43FB-A0BC-B2296FA58426}" srcOrd="1" destOrd="0" presId="urn:microsoft.com/office/officeart/2005/8/layout/orgChart1"/>
    <dgm:cxn modelId="{BAE0FACB-BADE-4628-8F64-18917DDAB7CA}" type="presParOf" srcId="{056A7FFC-A8FA-43FB-A0BC-B2296FA58426}" destId="{7C28A93C-61D5-4FF0-A217-EBAB5DF2230D}" srcOrd="0" destOrd="0" presId="urn:microsoft.com/office/officeart/2005/8/layout/orgChart1"/>
    <dgm:cxn modelId="{88FC7FDF-8139-44D0-812D-97A0DDC63B16}" type="presParOf" srcId="{7C28A93C-61D5-4FF0-A217-EBAB5DF2230D}" destId="{C30CD406-CA13-4B21-9253-F300A70B90AD}" srcOrd="0" destOrd="0" presId="urn:microsoft.com/office/officeart/2005/8/layout/orgChart1"/>
    <dgm:cxn modelId="{E619CAE7-8AA5-47FB-9E18-ECF9A42656EB}" type="presParOf" srcId="{7C28A93C-61D5-4FF0-A217-EBAB5DF2230D}" destId="{F2DB40DD-DA29-4FE5-9F32-14822B4F4192}" srcOrd="1" destOrd="0" presId="urn:microsoft.com/office/officeart/2005/8/layout/orgChart1"/>
    <dgm:cxn modelId="{58F21951-7736-44BE-9193-F2EB7C5F3AF1}" type="presParOf" srcId="{056A7FFC-A8FA-43FB-A0BC-B2296FA58426}" destId="{514BD1D0-D44F-4CA6-8CD4-CE25436C7CF9}" srcOrd="1" destOrd="0" presId="urn:microsoft.com/office/officeart/2005/8/layout/orgChart1"/>
    <dgm:cxn modelId="{5A09B7A2-0862-4D43-9F70-4715032EA6D7}" type="presParOf" srcId="{056A7FFC-A8FA-43FB-A0BC-B2296FA58426}" destId="{09FD732D-9171-4601-A8B1-4165C37F6705}" srcOrd="2" destOrd="0" presId="urn:microsoft.com/office/officeart/2005/8/layout/orgChart1"/>
    <dgm:cxn modelId="{CB5930DB-77FC-45EF-9B0B-64F756CDFD44}" type="presParOf" srcId="{AE5B00D8-5085-41A4-AA81-FF0937FBC7FD}" destId="{7886EBBA-2518-44C7-9956-032E2A099EF5}" srcOrd="2" destOrd="0" presId="urn:microsoft.com/office/officeart/2005/8/layout/orgChart1"/>
    <dgm:cxn modelId="{BDB13B23-EBEB-4033-AAD4-8F0029562628}" type="presParOf" srcId="{E6A359CD-64C5-4D35-B181-9C9827749470}" destId="{4A00298A-DEC6-4824-8EC6-13E0BCE97E05}" srcOrd="4" destOrd="0" presId="urn:microsoft.com/office/officeart/2005/8/layout/orgChart1"/>
    <dgm:cxn modelId="{2678FD5A-F9F6-4A16-B37C-D8C5E937DCEF}" type="presParOf" srcId="{E6A359CD-64C5-4D35-B181-9C9827749470}" destId="{2E941F91-0280-46CF-B352-59509F621E83}" srcOrd="5" destOrd="0" presId="urn:microsoft.com/office/officeart/2005/8/layout/orgChart1"/>
    <dgm:cxn modelId="{F55F77EF-DF09-4733-831F-9A3EB5541CF9}" type="presParOf" srcId="{2E941F91-0280-46CF-B352-59509F621E83}" destId="{ACE0BBC1-BF22-4129-877B-F0FE575D9901}" srcOrd="0" destOrd="0" presId="urn:microsoft.com/office/officeart/2005/8/layout/orgChart1"/>
    <dgm:cxn modelId="{248BAFFF-679E-4337-897A-776E6E05ECF9}" type="presParOf" srcId="{ACE0BBC1-BF22-4129-877B-F0FE575D9901}" destId="{6714730C-6A95-4124-9E45-0D54AD90B791}" srcOrd="0" destOrd="0" presId="urn:microsoft.com/office/officeart/2005/8/layout/orgChart1"/>
    <dgm:cxn modelId="{F922B955-2BE0-407B-82A7-62D7F35DBD11}" type="presParOf" srcId="{ACE0BBC1-BF22-4129-877B-F0FE575D9901}" destId="{23A59E97-7FD6-4E5B-9CC9-7001E5E9721A}" srcOrd="1" destOrd="0" presId="urn:microsoft.com/office/officeart/2005/8/layout/orgChart1"/>
    <dgm:cxn modelId="{93E2F533-DBF5-415B-85EA-1E0E33AD156F}" type="presParOf" srcId="{2E941F91-0280-46CF-B352-59509F621E83}" destId="{F8879FB7-A5FD-4C2D-9E43-D860F7540F0A}" srcOrd="1" destOrd="0" presId="urn:microsoft.com/office/officeart/2005/8/layout/orgChart1"/>
    <dgm:cxn modelId="{B3488B15-20B0-40BF-973E-15F896C497B2}" type="presParOf" srcId="{F8879FB7-A5FD-4C2D-9E43-D860F7540F0A}" destId="{F0DA6991-5015-49AD-8C3C-BC08C30C9615}" srcOrd="0" destOrd="0" presId="urn:microsoft.com/office/officeart/2005/8/layout/orgChart1"/>
    <dgm:cxn modelId="{38749A49-E4F5-4E86-BECF-3E84E535FB9C}" type="presParOf" srcId="{F8879FB7-A5FD-4C2D-9E43-D860F7540F0A}" destId="{61B5BDAF-BD9A-4CDB-ADA4-F1F446C8D0FE}" srcOrd="1" destOrd="0" presId="urn:microsoft.com/office/officeart/2005/8/layout/orgChart1"/>
    <dgm:cxn modelId="{521A6068-99F2-4465-8390-0AEC0A000029}" type="presParOf" srcId="{61B5BDAF-BD9A-4CDB-ADA4-F1F446C8D0FE}" destId="{038947DE-43C7-4D1D-BBF6-035763044DEF}" srcOrd="0" destOrd="0" presId="urn:microsoft.com/office/officeart/2005/8/layout/orgChart1"/>
    <dgm:cxn modelId="{DC1067C6-6AE9-4254-806B-D7A2B65864E4}" type="presParOf" srcId="{038947DE-43C7-4D1D-BBF6-035763044DEF}" destId="{86C05945-C655-43ED-9F4A-8FC476C60CB3}" srcOrd="0" destOrd="0" presId="urn:microsoft.com/office/officeart/2005/8/layout/orgChart1"/>
    <dgm:cxn modelId="{3F93CD1E-1950-40BC-911B-233922BB8FAA}" type="presParOf" srcId="{038947DE-43C7-4D1D-BBF6-035763044DEF}" destId="{4FED9B16-9457-4750-BC7A-341B9B32EC89}" srcOrd="1" destOrd="0" presId="urn:microsoft.com/office/officeart/2005/8/layout/orgChart1"/>
    <dgm:cxn modelId="{F9C013AA-45A9-4ACB-A209-8E56DEEFB1A4}" type="presParOf" srcId="{61B5BDAF-BD9A-4CDB-ADA4-F1F446C8D0FE}" destId="{34D8E7E6-2E59-4A44-8CCE-55F680885227}" srcOrd="1" destOrd="0" presId="urn:microsoft.com/office/officeart/2005/8/layout/orgChart1"/>
    <dgm:cxn modelId="{7F721C43-8409-4CC8-AECC-280C3CE89FB0}" type="presParOf" srcId="{61B5BDAF-BD9A-4CDB-ADA4-F1F446C8D0FE}" destId="{B407FF47-0A41-4E72-AEF7-55152E81F1FE}" srcOrd="2" destOrd="0" presId="urn:microsoft.com/office/officeart/2005/8/layout/orgChart1"/>
    <dgm:cxn modelId="{2F5E5778-81BA-4807-9F00-D10219227A16}" type="presParOf" srcId="{F8879FB7-A5FD-4C2D-9E43-D860F7540F0A}" destId="{29088D90-03F3-4331-AA71-16DF59BB35C3}" srcOrd="2" destOrd="0" presId="urn:microsoft.com/office/officeart/2005/8/layout/orgChart1"/>
    <dgm:cxn modelId="{2A67B67B-7DED-449E-8D18-6B09AF3CCE71}" type="presParOf" srcId="{F8879FB7-A5FD-4C2D-9E43-D860F7540F0A}" destId="{7F534B42-C1BE-41AC-9DE5-6F1C55048494}" srcOrd="3" destOrd="0" presId="urn:microsoft.com/office/officeart/2005/8/layout/orgChart1"/>
    <dgm:cxn modelId="{79E20427-02F5-4BE6-BF95-E929ABC6EC3E}" type="presParOf" srcId="{7F534B42-C1BE-41AC-9DE5-6F1C55048494}" destId="{D2B45264-09FB-4C79-9B22-1A1C5518BD18}" srcOrd="0" destOrd="0" presId="urn:microsoft.com/office/officeart/2005/8/layout/orgChart1"/>
    <dgm:cxn modelId="{A21F6BA8-98F9-40CA-B295-AA2476C9FA46}" type="presParOf" srcId="{D2B45264-09FB-4C79-9B22-1A1C5518BD18}" destId="{FBAC6CA3-413F-49B9-812C-4C42736381A9}" srcOrd="0" destOrd="0" presId="urn:microsoft.com/office/officeart/2005/8/layout/orgChart1"/>
    <dgm:cxn modelId="{77A98186-4FB8-4545-B9C7-1AAD3A840BDF}" type="presParOf" srcId="{D2B45264-09FB-4C79-9B22-1A1C5518BD18}" destId="{62F897D7-5E9C-4E26-8FE9-F21038D15D4B}" srcOrd="1" destOrd="0" presId="urn:microsoft.com/office/officeart/2005/8/layout/orgChart1"/>
    <dgm:cxn modelId="{6314B0D0-452E-47BA-9872-CB78979A4568}" type="presParOf" srcId="{7F534B42-C1BE-41AC-9DE5-6F1C55048494}" destId="{0AFB12D2-6738-434F-B0FC-DED26D581DA3}" srcOrd="1" destOrd="0" presId="urn:microsoft.com/office/officeart/2005/8/layout/orgChart1"/>
    <dgm:cxn modelId="{FAAC3DDD-4552-409D-A4F8-9F4E343B63D3}" type="presParOf" srcId="{7F534B42-C1BE-41AC-9DE5-6F1C55048494}" destId="{29B805E1-3822-4BA9-A595-52B6F991309D}" srcOrd="2" destOrd="0" presId="urn:microsoft.com/office/officeart/2005/8/layout/orgChart1"/>
    <dgm:cxn modelId="{60C78890-2E84-4EDD-96E7-3D9E73B18D61}" type="presParOf" srcId="{F8879FB7-A5FD-4C2D-9E43-D860F7540F0A}" destId="{F4F46446-EABF-487A-8D62-16D516690236}" srcOrd="4" destOrd="0" presId="urn:microsoft.com/office/officeart/2005/8/layout/orgChart1"/>
    <dgm:cxn modelId="{E0F987EA-5689-452D-BDDC-C5746AE419F7}" type="presParOf" srcId="{F8879FB7-A5FD-4C2D-9E43-D860F7540F0A}" destId="{AE40DE2C-3656-42AC-910E-8337B526914C}" srcOrd="5" destOrd="0" presId="urn:microsoft.com/office/officeart/2005/8/layout/orgChart1"/>
    <dgm:cxn modelId="{1D103F2C-9BD7-45F3-A7E6-6FEE6DC8E0F8}" type="presParOf" srcId="{AE40DE2C-3656-42AC-910E-8337B526914C}" destId="{1FC835D6-7145-4B6F-BE8C-742E701F9E35}" srcOrd="0" destOrd="0" presId="urn:microsoft.com/office/officeart/2005/8/layout/orgChart1"/>
    <dgm:cxn modelId="{04ED1402-2428-48C3-8DA7-D385C11569E4}" type="presParOf" srcId="{1FC835D6-7145-4B6F-BE8C-742E701F9E35}" destId="{E74DEE5C-C7EF-4393-9995-C878A75938DB}" srcOrd="0" destOrd="0" presId="urn:microsoft.com/office/officeart/2005/8/layout/orgChart1"/>
    <dgm:cxn modelId="{4140F5B3-27C7-49B3-A483-47F30DFBF7ED}" type="presParOf" srcId="{1FC835D6-7145-4B6F-BE8C-742E701F9E35}" destId="{C587CDCB-01D3-4A9C-9F4B-58B04868EF6E}" srcOrd="1" destOrd="0" presId="urn:microsoft.com/office/officeart/2005/8/layout/orgChart1"/>
    <dgm:cxn modelId="{F59998F0-A8A5-4A10-81B0-18D09F4C791C}" type="presParOf" srcId="{AE40DE2C-3656-42AC-910E-8337B526914C}" destId="{E0236760-2C5C-4C8C-9755-D50879069A50}" srcOrd="1" destOrd="0" presId="urn:microsoft.com/office/officeart/2005/8/layout/orgChart1"/>
    <dgm:cxn modelId="{5461C89D-2434-4E02-94F1-3CD338C81099}" type="presParOf" srcId="{AE40DE2C-3656-42AC-910E-8337B526914C}" destId="{534DEB4A-BE7B-4046-85AC-9F4216DCB816}" srcOrd="2" destOrd="0" presId="urn:microsoft.com/office/officeart/2005/8/layout/orgChart1"/>
    <dgm:cxn modelId="{F6F16EC0-041D-4CBD-B8A4-01B4940EEEAB}" type="presParOf" srcId="{2E941F91-0280-46CF-B352-59509F621E83}" destId="{45A96A24-B1C8-4E4B-936C-FB793AD440FB}" srcOrd="2" destOrd="0" presId="urn:microsoft.com/office/officeart/2005/8/layout/orgChart1"/>
    <dgm:cxn modelId="{2D02415D-8188-4CC9-A20E-AA87269D21DC}" type="presParOf" srcId="{E6A359CD-64C5-4D35-B181-9C9827749470}" destId="{D8347928-4FBE-4ADE-BD50-36A5DBD6EAC2}" srcOrd="6" destOrd="0" presId="urn:microsoft.com/office/officeart/2005/8/layout/orgChart1"/>
    <dgm:cxn modelId="{E2D818B0-7C6B-4008-8282-0C330DE5A010}" type="presParOf" srcId="{E6A359CD-64C5-4D35-B181-9C9827749470}" destId="{FC318C1E-AA1C-4D4B-BF9C-6BE50651442F}" srcOrd="7" destOrd="0" presId="urn:microsoft.com/office/officeart/2005/8/layout/orgChart1"/>
    <dgm:cxn modelId="{C8C1F5A9-33F3-4579-B079-009EBC1201F9}" type="presParOf" srcId="{FC318C1E-AA1C-4D4B-BF9C-6BE50651442F}" destId="{7A60D608-02D3-45E2-A9E2-401B15930976}" srcOrd="0" destOrd="0" presId="urn:microsoft.com/office/officeart/2005/8/layout/orgChart1"/>
    <dgm:cxn modelId="{F2B273FA-C8AA-45C0-8A67-2B0C44F26885}" type="presParOf" srcId="{7A60D608-02D3-45E2-A9E2-401B15930976}" destId="{60423242-DD8B-4D32-B59F-59D3DC1AF756}" srcOrd="0" destOrd="0" presId="urn:microsoft.com/office/officeart/2005/8/layout/orgChart1"/>
    <dgm:cxn modelId="{B4EA4EBF-15C6-4D6B-9936-6DF65C06E138}" type="presParOf" srcId="{7A60D608-02D3-45E2-A9E2-401B15930976}" destId="{2B0DAAF1-E75B-44BE-AE46-6550BA923BC6}" srcOrd="1" destOrd="0" presId="urn:microsoft.com/office/officeart/2005/8/layout/orgChart1"/>
    <dgm:cxn modelId="{6A67F9E6-6053-424F-A683-721F1E556725}" type="presParOf" srcId="{FC318C1E-AA1C-4D4B-BF9C-6BE50651442F}" destId="{49C5B496-73DA-4167-A6F5-8019045AAB20}" srcOrd="1" destOrd="0" presId="urn:microsoft.com/office/officeart/2005/8/layout/orgChart1"/>
    <dgm:cxn modelId="{69ECC037-33B9-4AFE-BCEB-15DB965A5C6B}" type="presParOf" srcId="{49C5B496-73DA-4167-A6F5-8019045AAB20}" destId="{69DF53DE-1754-46E1-9B26-DD4BEFC12F01}" srcOrd="0" destOrd="0" presId="urn:microsoft.com/office/officeart/2005/8/layout/orgChart1"/>
    <dgm:cxn modelId="{F5B9D220-6160-4A6C-B425-2471A69563E7}" type="presParOf" srcId="{49C5B496-73DA-4167-A6F5-8019045AAB20}" destId="{C61C5686-1A4D-4FBB-94B9-5B9208072613}" srcOrd="1" destOrd="0" presId="urn:microsoft.com/office/officeart/2005/8/layout/orgChart1"/>
    <dgm:cxn modelId="{0360D42A-B759-4A06-9741-8E4824B7F9D9}" type="presParOf" srcId="{C61C5686-1A4D-4FBB-94B9-5B9208072613}" destId="{312D9007-4404-44A0-9541-545EFCE6F8B0}" srcOrd="0" destOrd="0" presId="urn:microsoft.com/office/officeart/2005/8/layout/orgChart1"/>
    <dgm:cxn modelId="{8ECC981D-2B99-47D6-8752-08A6451391CA}" type="presParOf" srcId="{312D9007-4404-44A0-9541-545EFCE6F8B0}" destId="{B654CD30-5789-4B68-B04B-7A5202B478D2}" srcOrd="0" destOrd="0" presId="urn:microsoft.com/office/officeart/2005/8/layout/orgChart1"/>
    <dgm:cxn modelId="{73657F09-4AF1-4C23-BC86-D06774D9D03F}" type="presParOf" srcId="{312D9007-4404-44A0-9541-545EFCE6F8B0}" destId="{5D464FD2-A9BF-4EB1-845E-956268A1EB2A}" srcOrd="1" destOrd="0" presId="urn:microsoft.com/office/officeart/2005/8/layout/orgChart1"/>
    <dgm:cxn modelId="{820F33A8-E6B1-46F5-93F4-1D0A018A704C}" type="presParOf" srcId="{C61C5686-1A4D-4FBB-94B9-5B9208072613}" destId="{03828AD6-F110-472A-95E2-EBB5E3F46A2B}" srcOrd="1" destOrd="0" presId="urn:microsoft.com/office/officeart/2005/8/layout/orgChart1"/>
    <dgm:cxn modelId="{5531D364-EC8A-4BC3-BAB2-22196DA90DD6}" type="presParOf" srcId="{C61C5686-1A4D-4FBB-94B9-5B9208072613}" destId="{A16E7A17-B0FA-463D-9567-A52B424FB7B3}" srcOrd="2" destOrd="0" presId="urn:microsoft.com/office/officeart/2005/8/layout/orgChart1"/>
    <dgm:cxn modelId="{72119EBF-4C51-4904-9C72-CC72F080BE62}" type="presParOf" srcId="{FC318C1E-AA1C-4D4B-BF9C-6BE50651442F}" destId="{F72997A0-071D-4BC9-9A62-091EF1BAFF62}" srcOrd="2" destOrd="0" presId="urn:microsoft.com/office/officeart/2005/8/layout/orgChart1"/>
    <dgm:cxn modelId="{C3A62D51-86A3-4646-BFC3-CE074FFA1A0C}" type="presParOf" srcId="{E6A359CD-64C5-4D35-B181-9C9827749470}" destId="{073EF3AB-C310-4A16-998D-14913160296E}" srcOrd="8" destOrd="0" presId="urn:microsoft.com/office/officeart/2005/8/layout/orgChart1"/>
    <dgm:cxn modelId="{15F646FE-27B2-40F4-ACB2-C033D1CF7996}" type="presParOf" srcId="{E6A359CD-64C5-4D35-B181-9C9827749470}" destId="{20816707-FFED-4C47-8C44-1EFE1005454A}" srcOrd="9" destOrd="0" presId="urn:microsoft.com/office/officeart/2005/8/layout/orgChart1"/>
    <dgm:cxn modelId="{E41807A5-EC0C-4765-8C4A-0AB6BDA1251E}" type="presParOf" srcId="{20816707-FFED-4C47-8C44-1EFE1005454A}" destId="{457C26E7-F7B0-469B-B86E-6E26E2854543}" srcOrd="0" destOrd="0" presId="urn:microsoft.com/office/officeart/2005/8/layout/orgChart1"/>
    <dgm:cxn modelId="{9947F768-7049-498B-A127-33C2D7C73DB3}" type="presParOf" srcId="{457C26E7-F7B0-469B-B86E-6E26E2854543}" destId="{A35D610C-3646-42DD-ABD4-B84A6DCEA172}" srcOrd="0" destOrd="0" presId="urn:microsoft.com/office/officeart/2005/8/layout/orgChart1"/>
    <dgm:cxn modelId="{08BD5C47-3E86-4943-8B51-AE71F7F4820E}" type="presParOf" srcId="{457C26E7-F7B0-469B-B86E-6E26E2854543}" destId="{A2A11678-10AE-41FB-A923-216C6D0C4C06}" srcOrd="1" destOrd="0" presId="urn:microsoft.com/office/officeart/2005/8/layout/orgChart1"/>
    <dgm:cxn modelId="{E226717A-2213-478E-9924-5262DF3A392B}" type="presParOf" srcId="{20816707-FFED-4C47-8C44-1EFE1005454A}" destId="{4951840A-D50A-4F54-862A-70AF30855B81}" srcOrd="1" destOrd="0" presId="urn:microsoft.com/office/officeart/2005/8/layout/orgChart1"/>
    <dgm:cxn modelId="{D9150795-1A8C-4CF0-9151-33B0EC3A69B3}" type="presParOf" srcId="{4951840A-D50A-4F54-862A-70AF30855B81}" destId="{8DBE83CF-F4DB-48C4-B759-A14D6752C968}" srcOrd="0" destOrd="0" presId="urn:microsoft.com/office/officeart/2005/8/layout/orgChart1"/>
    <dgm:cxn modelId="{D18E01B4-FC9D-4172-B065-C9A64D68E11F}" type="presParOf" srcId="{4951840A-D50A-4F54-862A-70AF30855B81}" destId="{FB4F3D5F-9E8A-4F3A-8705-F93B4B6783E6}" srcOrd="1" destOrd="0" presId="urn:microsoft.com/office/officeart/2005/8/layout/orgChart1"/>
    <dgm:cxn modelId="{067EDF08-852A-4C06-B2B6-377D48E28335}" type="presParOf" srcId="{FB4F3D5F-9E8A-4F3A-8705-F93B4B6783E6}" destId="{705F7C52-9B64-4D2E-AE94-845520C4688C}" srcOrd="0" destOrd="0" presId="urn:microsoft.com/office/officeart/2005/8/layout/orgChart1"/>
    <dgm:cxn modelId="{44BC9FC4-BDF3-41C1-9494-D102B81E0C77}" type="presParOf" srcId="{705F7C52-9B64-4D2E-AE94-845520C4688C}" destId="{7C950D62-3481-4C0A-956B-9A44A297D24C}" srcOrd="0" destOrd="0" presId="urn:microsoft.com/office/officeart/2005/8/layout/orgChart1"/>
    <dgm:cxn modelId="{8254B77C-1F84-42B8-B0E1-089E848A6B2C}" type="presParOf" srcId="{705F7C52-9B64-4D2E-AE94-845520C4688C}" destId="{254AE939-5E3E-4DD0-8A24-D44E91A393FE}" srcOrd="1" destOrd="0" presId="urn:microsoft.com/office/officeart/2005/8/layout/orgChart1"/>
    <dgm:cxn modelId="{E1EB52B0-41A7-4BEE-89D4-FD905EA379A3}" type="presParOf" srcId="{FB4F3D5F-9E8A-4F3A-8705-F93B4B6783E6}" destId="{60DE9269-19EC-4C0A-A9B4-E0856C7B0926}" srcOrd="1" destOrd="0" presId="urn:microsoft.com/office/officeart/2005/8/layout/orgChart1"/>
    <dgm:cxn modelId="{6A2A510F-997C-4C1F-B889-A90D290EC390}" type="presParOf" srcId="{FB4F3D5F-9E8A-4F3A-8705-F93B4B6783E6}" destId="{226A7518-2B59-4700-BA9B-9B07D5866B5C}" srcOrd="2" destOrd="0" presId="urn:microsoft.com/office/officeart/2005/8/layout/orgChart1"/>
    <dgm:cxn modelId="{F8B20BF9-3787-4523-A0BD-25D430604AF8}" type="presParOf" srcId="{4951840A-D50A-4F54-862A-70AF30855B81}" destId="{EFD766E6-65CB-44A5-BF35-C63AAAFFE6C2}" srcOrd="2" destOrd="0" presId="urn:microsoft.com/office/officeart/2005/8/layout/orgChart1"/>
    <dgm:cxn modelId="{2A75CB38-3DD7-410B-BED5-CFAFC399B864}" type="presParOf" srcId="{4951840A-D50A-4F54-862A-70AF30855B81}" destId="{9955BA9F-40F6-482A-98B1-2C05EEEF3317}" srcOrd="3" destOrd="0" presId="urn:microsoft.com/office/officeart/2005/8/layout/orgChart1"/>
    <dgm:cxn modelId="{EFF5A816-AF97-49A7-937F-DFE6CFC8F2FA}" type="presParOf" srcId="{9955BA9F-40F6-482A-98B1-2C05EEEF3317}" destId="{0D989851-6F77-42A5-9D2F-BBC042F5AC16}" srcOrd="0" destOrd="0" presId="urn:microsoft.com/office/officeart/2005/8/layout/orgChart1"/>
    <dgm:cxn modelId="{BFBC6FC8-E46A-4938-AC8C-2A43EC5BB02D}" type="presParOf" srcId="{0D989851-6F77-42A5-9D2F-BBC042F5AC16}" destId="{3EE6AD4F-76F4-4508-8692-67812125E268}" srcOrd="0" destOrd="0" presId="urn:microsoft.com/office/officeart/2005/8/layout/orgChart1"/>
    <dgm:cxn modelId="{78E897D7-CE17-4E1F-A26A-FE78EF830C04}" type="presParOf" srcId="{0D989851-6F77-42A5-9D2F-BBC042F5AC16}" destId="{58F1A056-6DAD-4EC3-8EE7-13E9B046B966}" srcOrd="1" destOrd="0" presId="urn:microsoft.com/office/officeart/2005/8/layout/orgChart1"/>
    <dgm:cxn modelId="{09565D19-D3A2-4642-8D04-4C653BC1398B}" type="presParOf" srcId="{9955BA9F-40F6-482A-98B1-2C05EEEF3317}" destId="{4717AA8F-DD6A-47AE-AA9F-A6B8D10B81FA}" srcOrd="1" destOrd="0" presId="urn:microsoft.com/office/officeart/2005/8/layout/orgChart1"/>
    <dgm:cxn modelId="{6C5B2D0E-0F40-4152-B2E7-B795FDCB5E00}" type="presParOf" srcId="{9955BA9F-40F6-482A-98B1-2C05EEEF3317}" destId="{783A8365-8C0E-4FAD-A8EF-7D2774EBB917}" srcOrd="2" destOrd="0" presId="urn:microsoft.com/office/officeart/2005/8/layout/orgChart1"/>
    <dgm:cxn modelId="{1E566057-40E1-4B01-85B3-9B173823579D}" type="presParOf" srcId="{20816707-FFED-4C47-8C44-1EFE1005454A}" destId="{031A6B80-A55D-425D-ADEC-50FAC998DB76}" srcOrd="2" destOrd="0" presId="urn:microsoft.com/office/officeart/2005/8/layout/orgChart1"/>
    <dgm:cxn modelId="{33EB1367-9613-4244-8330-1D34954BB899}" type="presParOf" srcId="{E6A359CD-64C5-4D35-B181-9C9827749470}" destId="{4C29FBFB-8D33-4914-BD89-D4A5EDA827B7}" srcOrd="10" destOrd="0" presId="urn:microsoft.com/office/officeart/2005/8/layout/orgChart1"/>
    <dgm:cxn modelId="{1476B106-897B-40C2-9FFC-A46C95387CB1}" type="presParOf" srcId="{E6A359CD-64C5-4D35-B181-9C9827749470}" destId="{C15137CB-FC80-4447-83BE-11953AE9ACE2}" srcOrd="11" destOrd="0" presId="urn:microsoft.com/office/officeart/2005/8/layout/orgChart1"/>
    <dgm:cxn modelId="{61C7667C-66B3-42B2-8CB2-B8DD2958FE77}" type="presParOf" srcId="{C15137CB-FC80-4447-83BE-11953AE9ACE2}" destId="{1BEF6277-5D40-4E95-AB4C-4168F18FC070}" srcOrd="0" destOrd="0" presId="urn:microsoft.com/office/officeart/2005/8/layout/orgChart1"/>
    <dgm:cxn modelId="{58F4E1F3-4E0B-4248-929D-D6B7DDC9D972}" type="presParOf" srcId="{1BEF6277-5D40-4E95-AB4C-4168F18FC070}" destId="{1C399028-692D-4194-BC47-2F7C767C7177}" srcOrd="0" destOrd="0" presId="urn:microsoft.com/office/officeart/2005/8/layout/orgChart1"/>
    <dgm:cxn modelId="{CB0C0694-0104-46A3-83A6-62E4BD9FA9E0}" type="presParOf" srcId="{1BEF6277-5D40-4E95-AB4C-4168F18FC070}" destId="{53059C14-7F37-44F6-ACE6-706A7D31F3AA}" srcOrd="1" destOrd="0" presId="urn:microsoft.com/office/officeart/2005/8/layout/orgChart1"/>
    <dgm:cxn modelId="{B4F73229-5FFB-4F74-9EEF-716F5E5EC47F}" type="presParOf" srcId="{C15137CB-FC80-4447-83BE-11953AE9ACE2}" destId="{0BF88A53-5DBD-4E8C-B115-A5E4FF681B37}" srcOrd="1" destOrd="0" presId="urn:microsoft.com/office/officeart/2005/8/layout/orgChart1"/>
    <dgm:cxn modelId="{1AF447E9-1D5F-4F94-A633-71A28A61008E}" type="presParOf" srcId="{0BF88A53-5DBD-4E8C-B115-A5E4FF681B37}" destId="{ED36F52F-25E0-45E6-9195-1A021B3FABA8}" srcOrd="0" destOrd="0" presId="urn:microsoft.com/office/officeart/2005/8/layout/orgChart1"/>
    <dgm:cxn modelId="{7097421A-F61A-458B-8E3E-C6D8F4AEFDA9}" type="presParOf" srcId="{0BF88A53-5DBD-4E8C-B115-A5E4FF681B37}" destId="{09ECA6AE-D462-4996-BDD5-44F79CFED5E8}" srcOrd="1" destOrd="0" presId="urn:microsoft.com/office/officeart/2005/8/layout/orgChart1"/>
    <dgm:cxn modelId="{55C84CCD-CFCC-4288-8DCD-2B49CABA2A93}" type="presParOf" srcId="{09ECA6AE-D462-4996-BDD5-44F79CFED5E8}" destId="{6D42DD5E-F475-4222-B486-0D4DF9049EAB}" srcOrd="0" destOrd="0" presId="urn:microsoft.com/office/officeart/2005/8/layout/orgChart1"/>
    <dgm:cxn modelId="{DB5B7B07-6D3F-435C-9843-2E53171E86FD}" type="presParOf" srcId="{6D42DD5E-F475-4222-B486-0D4DF9049EAB}" destId="{BB06859D-76B7-40A6-AAF2-831C623C3CB9}" srcOrd="0" destOrd="0" presId="urn:microsoft.com/office/officeart/2005/8/layout/orgChart1"/>
    <dgm:cxn modelId="{454904A6-4EA3-45F8-9D9C-4BE5F1BDDB53}" type="presParOf" srcId="{6D42DD5E-F475-4222-B486-0D4DF9049EAB}" destId="{1E12A0AA-ECB9-4829-A4C0-788BFD13C942}" srcOrd="1" destOrd="0" presId="urn:microsoft.com/office/officeart/2005/8/layout/orgChart1"/>
    <dgm:cxn modelId="{165EDC5A-59FB-4362-BBEB-A151414E043B}" type="presParOf" srcId="{09ECA6AE-D462-4996-BDD5-44F79CFED5E8}" destId="{AB2CABE2-25CB-498F-9DA6-3B4528E553D7}" srcOrd="1" destOrd="0" presId="urn:microsoft.com/office/officeart/2005/8/layout/orgChart1"/>
    <dgm:cxn modelId="{33FC14F4-8D8A-4850-BC74-238E24CC30AD}" type="presParOf" srcId="{09ECA6AE-D462-4996-BDD5-44F79CFED5E8}" destId="{EFD33D94-CBFF-4A4D-85B1-807DA1521700}" srcOrd="2" destOrd="0" presId="urn:microsoft.com/office/officeart/2005/8/layout/orgChart1"/>
    <dgm:cxn modelId="{49B426F6-F196-4FB9-81FD-E6BC663C88C3}" type="presParOf" srcId="{C15137CB-FC80-4447-83BE-11953AE9ACE2}" destId="{4C6DDA3A-279E-4517-A072-03605D30CABB}" srcOrd="2" destOrd="0" presId="urn:microsoft.com/office/officeart/2005/8/layout/orgChart1"/>
    <dgm:cxn modelId="{FD91A3D2-1B65-4E2B-86E8-6867253E6B89}" type="presParOf" srcId="{E6A359CD-64C5-4D35-B181-9C9827749470}" destId="{9D90D8B7-2D17-4DB1-99DB-D163E2C779F5}" srcOrd="12" destOrd="0" presId="urn:microsoft.com/office/officeart/2005/8/layout/orgChart1"/>
    <dgm:cxn modelId="{A959E152-610E-44AD-923C-67328A954A02}" type="presParOf" srcId="{E6A359CD-64C5-4D35-B181-9C9827749470}" destId="{D5BBBC8E-A8BA-4913-97AD-6EC8CCE11853}" srcOrd="13" destOrd="0" presId="urn:microsoft.com/office/officeart/2005/8/layout/orgChart1"/>
    <dgm:cxn modelId="{F9AFEDBB-87FE-4105-BB3E-5B8FC160034A}" type="presParOf" srcId="{D5BBBC8E-A8BA-4913-97AD-6EC8CCE11853}" destId="{B1B39C50-487E-4F2B-B23E-3685163C8FAD}" srcOrd="0" destOrd="0" presId="urn:microsoft.com/office/officeart/2005/8/layout/orgChart1"/>
    <dgm:cxn modelId="{4C8A5133-DD4E-43F4-BD32-D74229108D85}" type="presParOf" srcId="{B1B39C50-487E-4F2B-B23E-3685163C8FAD}" destId="{43D798D1-E39B-402D-9567-4DDFFF8D6CAB}" srcOrd="0" destOrd="0" presId="urn:microsoft.com/office/officeart/2005/8/layout/orgChart1"/>
    <dgm:cxn modelId="{7BF166A1-D7FE-4E6B-A527-0341280456DC}" type="presParOf" srcId="{B1B39C50-487E-4F2B-B23E-3685163C8FAD}" destId="{BCF216A3-EE89-4D2D-83C0-E7885F078902}" srcOrd="1" destOrd="0" presId="urn:microsoft.com/office/officeart/2005/8/layout/orgChart1"/>
    <dgm:cxn modelId="{7D6A1FD9-65D9-47BE-9BE7-F943087530C1}" type="presParOf" srcId="{D5BBBC8E-A8BA-4913-97AD-6EC8CCE11853}" destId="{ECD7D24E-4ADC-4CB2-AFBF-F318B5D49493}" srcOrd="1" destOrd="0" presId="urn:microsoft.com/office/officeart/2005/8/layout/orgChart1"/>
    <dgm:cxn modelId="{D79B8F92-5CB2-4E11-9B0A-FBD382F319CE}" type="presParOf" srcId="{ECD7D24E-4ADC-4CB2-AFBF-F318B5D49493}" destId="{2FDE2175-CD44-4765-8B5B-8C81F9F5A0C0}" srcOrd="0" destOrd="0" presId="urn:microsoft.com/office/officeart/2005/8/layout/orgChart1"/>
    <dgm:cxn modelId="{6B7E27E2-B0E5-42CB-8E43-77543E790910}" type="presParOf" srcId="{ECD7D24E-4ADC-4CB2-AFBF-F318B5D49493}" destId="{89391C71-9600-487D-8098-11995D428340}" srcOrd="1" destOrd="0" presId="urn:microsoft.com/office/officeart/2005/8/layout/orgChart1"/>
    <dgm:cxn modelId="{314FF552-18D6-4FCC-968A-9A5BF4363B19}" type="presParOf" srcId="{89391C71-9600-487D-8098-11995D428340}" destId="{AEF23C6B-DC16-4EAD-BB15-8303C12C2254}" srcOrd="0" destOrd="0" presId="urn:microsoft.com/office/officeart/2005/8/layout/orgChart1"/>
    <dgm:cxn modelId="{69B30315-D063-47B6-B8C8-A88DE237713C}" type="presParOf" srcId="{AEF23C6B-DC16-4EAD-BB15-8303C12C2254}" destId="{B45BDCF5-4B52-4CA6-94D3-2D28CBCE93C2}" srcOrd="0" destOrd="0" presId="urn:microsoft.com/office/officeart/2005/8/layout/orgChart1"/>
    <dgm:cxn modelId="{651485B7-5CBB-45D3-9AA3-EE16AAFF88A6}" type="presParOf" srcId="{AEF23C6B-DC16-4EAD-BB15-8303C12C2254}" destId="{00DCE296-F837-4C66-A55B-68167FBE7A30}" srcOrd="1" destOrd="0" presId="urn:microsoft.com/office/officeart/2005/8/layout/orgChart1"/>
    <dgm:cxn modelId="{A84D6BC0-D61F-45E8-BFE0-B09E66E36ACC}" type="presParOf" srcId="{89391C71-9600-487D-8098-11995D428340}" destId="{3233BF40-D497-4884-B1E5-5EAFBA218E06}" srcOrd="1" destOrd="0" presId="urn:microsoft.com/office/officeart/2005/8/layout/orgChart1"/>
    <dgm:cxn modelId="{6910D9B7-875C-46B9-90D8-F8F95CECC3F8}" type="presParOf" srcId="{89391C71-9600-487D-8098-11995D428340}" destId="{A3F72194-879A-4DCF-9BE1-D8641576D993}" srcOrd="2" destOrd="0" presId="urn:microsoft.com/office/officeart/2005/8/layout/orgChart1"/>
    <dgm:cxn modelId="{30F63649-7637-4F91-A518-F2AC31C7DF36}" type="presParOf" srcId="{ECD7D24E-4ADC-4CB2-AFBF-F318B5D49493}" destId="{90E96355-EC78-4325-B7B8-CDBA96800728}" srcOrd="2" destOrd="0" presId="urn:microsoft.com/office/officeart/2005/8/layout/orgChart1"/>
    <dgm:cxn modelId="{80CC6A0B-D71D-4CC1-A33F-3DADAA370E0E}" type="presParOf" srcId="{ECD7D24E-4ADC-4CB2-AFBF-F318B5D49493}" destId="{B97D87A9-5B38-445D-8DBF-532DA4E31D29}" srcOrd="3" destOrd="0" presId="urn:microsoft.com/office/officeart/2005/8/layout/orgChart1"/>
    <dgm:cxn modelId="{9575F680-0093-452B-82AC-8B6E9CFE8D1F}" type="presParOf" srcId="{B97D87A9-5B38-445D-8DBF-532DA4E31D29}" destId="{8F205BE0-8D7A-4B2B-BF4B-E17F62AD8504}" srcOrd="0" destOrd="0" presId="urn:microsoft.com/office/officeart/2005/8/layout/orgChart1"/>
    <dgm:cxn modelId="{6543E414-C2A4-4C0B-B2FF-6ADF9E2DC92C}" type="presParOf" srcId="{8F205BE0-8D7A-4B2B-BF4B-E17F62AD8504}" destId="{6817F200-5AE9-4EF2-BC9B-D040DA1B42A2}" srcOrd="0" destOrd="0" presId="urn:microsoft.com/office/officeart/2005/8/layout/orgChart1"/>
    <dgm:cxn modelId="{FC118DEC-8DEA-4671-A919-64CA6929BB42}" type="presParOf" srcId="{8F205BE0-8D7A-4B2B-BF4B-E17F62AD8504}" destId="{C543EC6C-229F-4870-96D5-5C72AE1D63EF}" srcOrd="1" destOrd="0" presId="urn:microsoft.com/office/officeart/2005/8/layout/orgChart1"/>
    <dgm:cxn modelId="{48B58EDF-B66D-43FA-9972-E763AB9B51EB}" type="presParOf" srcId="{B97D87A9-5B38-445D-8DBF-532DA4E31D29}" destId="{6E88C1EE-56FE-4E69-B697-AD77A0B1F53F}" srcOrd="1" destOrd="0" presId="urn:microsoft.com/office/officeart/2005/8/layout/orgChart1"/>
    <dgm:cxn modelId="{0222D4FC-C09D-4332-9723-28C670178B84}" type="presParOf" srcId="{B97D87A9-5B38-445D-8DBF-532DA4E31D29}" destId="{A92FF27C-1533-4D09-B8B0-61B6AD1C51F9}" srcOrd="2" destOrd="0" presId="urn:microsoft.com/office/officeart/2005/8/layout/orgChart1"/>
    <dgm:cxn modelId="{6FDF0D72-D287-47EB-8E65-752C1ABB9EB9}" type="presParOf" srcId="{D5BBBC8E-A8BA-4913-97AD-6EC8CCE11853}" destId="{216E6907-15F7-40D6-BBE9-C5799D6F807C}" srcOrd="2" destOrd="0" presId="urn:microsoft.com/office/officeart/2005/8/layout/orgChart1"/>
    <dgm:cxn modelId="{307C48F9-7F66-4181-80F0-4DB991CBC068}" type="presParOf" srcId="{E6A359CD-64C5-4D35-B181-9C9827749470}" destId="{0A7728F0-AD54-4F64-AF33-2F9C90F71CFA}" srcOrd="14" destOrd="0" presId="urn:microsoft.com/office/officeart/2005/8/layout/orgChart1"/>
    <dgm:cxn modelId="{94257990-B935-442D-8BD5-A516A28BC0DC}" type="presParOf" srcId="{E6A359CD-64C5-4D35-B181-9C9827749470}" destId="{4E14BB6E-EC36-4AE3-9C79-8FCFF6A49E82}" srcOrd="15" destOrd="0" presId="urn:microsoft.com/office/officeart/2005/8/layout/orgChart1"/>
    <dgm:cxn modelId="{06F9540F-9F18-4D05-946B-FFB4D51D790C}" type="presParOf" srcId="{4E14BB6E-EC36-4AE3-9C79-8FCFF6A49E82}" destId="{1588D2D4-FF93-49AC-A7C4-F64F0C00E7F9}" srcOrd="0" destOrd="0" presId="urn:microsoft.com/office/officeart/2005/8/layout/orgChart1"/>
    <dgm:cxn modelId="{C1FED5A2-BA86-4400-990D-68834D5B9179}" type="presParOf" srcId="{1588D2D4-FF93-49AC-A7C4-F64F0C00E7F9}" destId="{AEA669AD-4CFF-4886-88B3-9F7A9665E996}" srcOrd="0" destOrd="0" presId="urn:microsoft.com/office/officeart/2005/8/layout/orgChart1"/>
    <dgm:cxn modelId="{88B6DA38-5464-46C9-A779-FF3CA4CE4048}" type="presParOf" srcId="{1588D2D4-FF93-49AC-A7C4-F64F0C00E7F9}" destId="{D873B6D9-297E-4547-9AE4-8FB0F6786B30}" srcOrd="1" destOrd="0" presId="urn:microsoft.com/office/officeart/2005/8/layout/orgChart1"/>
    <dgm:cxn modelId="{1CB1E6AE-185A-4314-9BC8-8F43AFDB431E}" type="presParOf" srcId="{4E14BB6E-EC36-4AE3-9C79-8FCFF6A49E82}" destId="{6EE54D08-1687-49E0-A4A7-AD93862C4434}" srcOrd="1" destOrd="0" presId="urn:microsoft.com/office/officeart/2005/8/layout/orgChart1"/>
    <dgm:cxn modelId="{1CD0A0FB-8161-4DA8-A4F7-B0A038E28AFC}" type="presParOf" srcId="{6EE54D08-1687-49E0-A4A7-AD93862C4434}" destId="{C5300EB3-F5CB-49C3-A64A-743BAD9B7140}" srcOrd="0" destOrd="0" presId="urn:microsoft.com/office/officeart/2005/8/layout/orgChart1"/>
    <dgm:cxn modelId="{04CA885E-E01F-4B76-801B-429B72FB0FA3}" type="presParOf" srcId="{6EE54D08-1687-49E0-A4A7-AD93862C4434}" destId="{DDCE39B0-43C4-4C52-80E2-5C395A97DCFE}" srcOrd="1" destOrd="0" presId="urn:microsoft.com/office/officeart/2005/8/layout/orgChart1"/>
    <dgm:cxn modelId="{512E3FC1-4AF6-4315-855A-95723ABF9E62}" type="presParOf" srcId="{DDCE39B0-43C4-4C52-80E2-5C395A97DCFE}" destId="{61D18455-E199-48B6-92AB-8EA7E84A0750}" srcOrd="0" destOrd="0" presId="urn:microsoft.com/office/officeart/2005/8/layout/orgChart1"/>
    <dgm:cxn modelId="{FCFC47A8-E9EA-4FCF-BAE7-5B3DF43B0CD9}" type="presParOf" srcId="{61D18455-E199-48B6-92AB-8EA7E84A0750}" destId="{3E5F63C9-541A-49F4-9118-881A9C1B9E36}" srcOrd="0" destOrd="0" presId="urn:microsoft.com/office/officeart/2005/8/layout/orgChart1"/>
    <dgm:cxn modelId="{9CCB9D52-0C0E-4277-B153-EA013717868E}" type="presParOf" srcId="{61D18455-E199-48B6-92AB-8EA7E84A0750}" destId="{20778C72-C9F1-4841-AECB-89769E325C25}" srcOrd="1" destOrd="0" presId="urn:microsoft.com/office/officeart/2005/8/layout/orgChart1"/>
    <dgm:cxn modelId="{8E491761-D546-4DC0-B62F-8BB2D3F1F28E}" type="presParOf" srcId="{DDCE39B0-43C4-4C52-80E2-5C395A97DCFE}" destId="{A7EFE379-62C5-468C-8E7B-6985E71AA481}" srcOrd="1" destOrd="0" presId="urn:microsoft.com/office/officeart/2005/8/layout/orgChart1"/>
    <dgm:cxn modelId="{8F3B72BF-DA6E-4E71-8972-AC7D7DB48E86}" type="presParOf" srcId="{DDCE39B0-43C4-4C52-80E2-5C395A97DCFE}" destId="{5C0DD42D-E7F6-44D9-A29F-072F66564700}" srcOrd="2" destOrd="0" presId="urn:microsoft.com/office/officeart/2005/8/layout/orgChart1"/>
    <dgm:cxn modelId="{26143E36-F2E5-491E-BA46-962428686EDF}" type="presParOf" srcId="{4E14BB6E-EC36-4AE3-9C79-8FCFF6A49E82}" destId="{37F88159-51D7-4E8A-9095-D00F96A89BA3}" srcOrd="2" destOrd="0" presId="urn:microsoft.com/office/officeart/2005/8/layout/orgChart1"/>
    <dgm:cxn modelId="{B3E7D9CC-1962-4912-8F8A-ECB494780C60}" type="presParOf" srcId="{87BCE447-4C03-4197-AA82-6E3F63FB7A7B}" destId="{3ECD354F-4243-43DB-9823-54B592DAE738}" srcOrd="2" destOrd="0" presId="urn:microsoft.com/office/officeart/2005/8/layout/orgChart1"/>
    <dgm:cxn modelId="{2FD5624F-2A4E-4029-8A25-6186AE4ABCC1}" type="presParOf" srcId="{CCFD4445-BC80-4F62-853A-EA692F341D41}" destId="{0BE93A07-A789-4F98-BCEA-CF831A9B953E}" srcOrd="1" destOrd="0" presId="urn:microsoft.com/office/officeart/2005/8/layout/orgChart1"/>
    <dgm:cxn modelId="{6773CEAF-BA5F-49D0-91E9-33BAC01A90FB}" type="presParOf" srcId="{0BE93A07-A789-4F98-BCEA-CF831A9B953E}" destId="{089B4000-9199-4998-A99A-B4AF886FCCA6}" srcOrd="0" destOrd="0" presId="urn:microsoft.com/office/officeart/2005/8/layout/orgChart1"/>
    <dgm:cxn modelId="{B2CE3B84-4DC2-41A5-B098-8128D1FF27B8}" type="presParOf" srcId="{089B4000-9199-4998-A99A-B4AF886FCCA6}" destId="{A576CFB6-0AC4-4DAA-874F-91F9BB71E1C2}" srcOrd="0" destOrd="0" presId="urn:microsoft.com/office/officeart/2005/8/layout/orgChart1"/>
    <dgm:cxn modelId="{081361FD-84D7-4AD7-A0E1-0046C7B94590}" type="presParOf" srcId="{089B4000-9199-4998-A99A-B4AF886FCCA6}" destId="{6BDA6FB2-3BB6-410C-868C-BABDF4471903}" srcOrd="1" destOrd="0" presId="urn:microsoft.com/office/officeart/2005/8/layout/orgChart1"/>
    <dgm:cxn modelId="{AB47A829-A0D1-4B61-A86A-96D6A6C827A2}" type="presParOf" srcId="{0BE93A07-A789-4F98-BCEA-CF831A9B953E}" destId="{246781DF-FD7F-46DA-B5B7-A565481B57BC}" srcOrd="1" destOrd="0" presId="urn:microsoft.com/office/officeart/2005/8/layout/orgChart1"/>
    <dgm:cxn modelId="{6F98501A-8B63-4E8A-BB29-48018AA39804}" type="presParOf" srcId="{0BE93A07-A789-4F98-BCEA-CF831A9B953E}" destId="{99F37D48-3AC3-4A75-846F-7CC275A153FF}" srcOrd="2" destOrd="0" presId="urn:microsoft.com/office/officeart/2005/8/layout/orgChart1"/>
  </dgm:cxnLst>
  <dgm:bg/>
  <dgm:whole>
    <a:ln w="22225" cap="flat" cmpd="sng" algn="ctr">
      <a:noFill/>
      <a:prstDash val="solid"/>
      <a:round/>
      <a:headEnd type="none" w="med" len="med"/>
      <a:tailEnd type="none" w="med" len="med"/>
    </a:ln>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51BAB-438F-4254-9C3C-DBFF3E2BECEA}">
      <dsp:nvSpPr>
        <dsp:cNvPr id="0" name=""/>
        <dsp:cNvSpPr/>
      </dsp:nvSpPr>
      <dsp:spPr>
        <a:xfrm>
          <a:off x="9108070" y="1797603"/>
          <a:ext cx="181758" cy="1819150"/>
        </a:xfrm>
        <a:custGeom>
          <a:avLst/>
          <a:gdLst/>
          <a:ahLst/>
          <a:cxnLst/>
          <a:rect l="0" t="0" r="0" b="0"/>
          <a:pathLst>
            <a:path>
              <a:moveTo>
                <a:pt x="0" y="0"/>
              </a:moveTo>
              <a:lnTo>
                <a:pt x="0" y="1819150"/>
              </a:lnTo>
              <a:lnTo>
                <a:pt x="181758" y="181915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044259-8B5A-459C-B8AB-95E86EC28226}">
      <dsp:nvSpPr>
        <dsp:cNvPr id="0" name=""/>
        <dsp:cNvSpPr/>
      </dsp:nvSpPr>
      <dsp:spPr>
        <a:xfrm>
          <a:off x="9108070" y="1797603"/>
          <a:ext cx="195450" cy="1293804"/>
        </a:xfrm>
        <a:custGeom>
          <a:avLst/>
          <a:gdLst/>
          <a:ahLst/>
          <a:cxnLst/>
          <a:rect l="0" t="0" r="0" b="0"/>
          <a:pathLst>
            <a:path>
              <a:moveTo>
                <a:pt x="0" y="0"/>
              </a:moveTo>
              <a:lnTo>
                <a:pt x="0" y="1293804"/>
              </a:lnTo>
              <a:lnTo>
                <a:pt x="195450" y="1293804"/>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9192C900-79D2-481F-BB9C-71CF65FA10DA}">
      <dsp:nvSpPr>
        <dsp:cNvPr id="0" name=""/>
        <dsp:cNvSpPr/>
      </dsp:nvSpPr>
      <dsp:spPr>
        <a:xfrm>
          <a:off x="9108070" y="1797603"/>
          <a:ext cx="189701" cy="789202"/>
        </a:xfrm>
        <a:custGeom>
          <a:avLst/>
          <a:gdLst/>
          <a:ahLst/>
          <a:cxnLst/>
          <a:rect l="0" t="0" r="0" b="0"/>
          <a:pathLst>
            <a:path>
              <a:moveTo>
                <a:pt x="0" y="0"/>
              </a:moveTo>
              <a:lnTo>
                <a:pt x="0" y="789202"/>
              </a:lnTo>
              <a:lnTo>
                <a:pt x="189701" y="789202"/>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767A1D14-4F5A-499B-BBFE-1EBF914CD103}">
      <dsp:nvSpPr>
        <dsp:cNvPr id="0" name=""/>
        <dsp:cNvSpPr/>
      </dsp:nvSpPr>
      <dsp:spPr>
        <a:xfrm>
          <a:off x="9108070" y="1797603"/>
          <a:ext cx="189701" cy="290450"/>
        </a:xfrm>
        <a:custGeom>
          <a:avLst/>
          <a:gdLst/>
          <a:ahLst/>
          <a:cxnLst/>
          <a:rect l="0" t="0" r="0" b="0"/>
          <a:pathLst>
            <a:path>
              <a:moveTo>
                <a:pt x="0" y="0"/>
              </a:moveTo>
              <a:lnTo>
                <a:pt x="0" y="290450"/>
              </a:lnTo>
              <a:lnTo>
                <a:pt x="189701" y="290450"/>
              </a:lnTo>
            </a:path>
          </a:pathLst>
        </a:custGeom>
        <a:noFill/>
        <a:ln w="22225" cap="flat" cmpd="sng" algn="ctr">
          <a:solidFill>
            <a:schemeClr val="accent1">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8AA40305-E406-4282-A228-CB36E3D767A2}">
      <dsp:nvSpPr>
        <dsp:cNvPr id="0" name=""/>
        <dsp:cNvSpPr/>
      </dsp:nvSpPr>
      <dsp:spPr>
        <a:xfrm>
          <a:off x="9272231" y="1167561"/>
          <a:ext cx="341711" cy="301103"/>
        </a:xfrm>
        <a:custGeom>
          <a:avLst/>
          <a:gdLst/>
          <a:ahLst/>
          <a:cxnLst/>
          <a:rect l="0" t="0" r="0" b="0"/>
          <a:pathLst>
            <a:path>
              <a:moveTo>
                <a:pt x="0" y="0"/>
              </a:moveTo>
              <a:lnTo>
                <a:pt x="0" y="157054"/>
              </a:lnTo>
              <a:lnTo>
                <a:pt x="341711" y="157054"/>
              </a:lnTo>
              <a:lnTo>
                <a:pt x="341711" y="301103"/>
              </a:lnTo>
            </a:path>
          </a:pathLst>
        </a:custGeom>
        <a:noFill/>
        <a:ln w="25400" cap="flat" cmpd="sng" algn="ctr">
          <a:solidFill>
            <a:schemeClr val="accent2">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1EF98FB2-24E5-439B-ADBB-9901AC2F8781}">
      <dsp:nvSpPr>
        <dsp:cNvPr id="0" name=""/>
        <dsp:cNvSpPr/>
      </dsp:nvSpPr>
      <dsp:spPr>
        <a:xfrm>
          <a:off x="7777134" y="1797603"/>
          <a:ext cx="127872" cy="1292028"/>
        </a:xfrm>
        <a:custGeom>
          <a:avLst/>
          <a:gdLst/>
          <a:ahLst/>
          <a:cxnLst/>
          <a:rect l="0" t="0" r="0" b="0"/>
          <a:pathLst>
            <a:path>
              <a:moveTo>
                <a:pt x="0" y="0"/>
              </a:moveTo>
              <a:lnTo>
                <a:pt x="0" y="1292028"/>
              </a:lnTo>
              <a:lnTo>
                <a:pt x="127872" y="12920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AE12F5-96B4-4048-A0B5-DE549D96D9D1}">
      <dsp:nvSpPr>
        <dsp:cNvPr id="0" name=""/>
        <dsp:cNvSpPr/>
      </dsp:nvSpPr>
      <dsp:spPr>
        <a:xfrm>
          <a:off x="7777134" y="1797603"/>
          <a:ext cx="115470" cy="787967"/>
        </a:xfrm>
        <a:custGeom>
          <a:avLst/>
          <a:gdLst/>
          <a:ahLst/>
          <a:cxnLst/>
          <a:rect l="0" t="0" r="0" b="0"/>
          <a:pathLst>
            <a:path>
              <a:moveTo>
                <a:pt x="0" y="0"/>
              </a:moveTo>
              <a:lnTo>
                <a:pt x="0" y="787967"/>
              </a:lnTo>
              <a:lnTo>
                <a:pt x="115470" y="7879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FF3011-0635-44A5-8705-3C74C0883C5C}">
      <dsp:nvSpPr>
        <dsp:cNvPr id="0" name=""/>
        <dsp:cNvSpPr/>
      </dsp:nvSpPr>
      <dsp:spPr>
        <a:xfrm>
          <a:off x="7777134" y="1797603"/>
          <a:ext cx="121671" cy="290107"/>
        </a:xfrm>
        <a:custGeom>
          <a:avLst/>
          <a:gdLst/>
          <a:ahLst/>
          <a:cxnLst/>
          <a:rect l="0" t="0" r="0" b="0"/>
          <a:pathLst>
            <a:path>
              <a:moveTo>
                <a:pt x="0" y="0"/>
              </a:moveTo>
              <a:lnTo>
                <a:pt x="0" y="290107"/>
              </a:lnTo>
              <a:lnTo>
                <a:pt x="121671" y="2901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19BF6-6CCF-48C6-A80F-81E735F04D1F}">
      <dsp:nvSpPr>
        <dsp:cNvPr id="0" name=""/>
        <dsp:cNvSpPr/>
      </dsp:nvSpPr>
      <dsp:spPr>
        <a:xfrm>
          <a:off x="4300628" y="1180566"/>
          <a:ext cx="3917371" cy="288097"/>
        </a:xfrm>
        <a:custGeom>
          <a:avLst/>
          <a:gdLst/>
          <a:ahLst/>
          <a:cxnLst/>
          <a:rect l="0" t="0" r="0" b="0"/>
          <a:pathLst>
            <a:path>
              <a:moveTo>
                <a:pt x="0" y="0"/>
              </a:moveTo>
              <a:lnTo>
                <a:pt x="0" y="144048"/>
              </a:lnTo>
              <a:lnTo>
                <a:pt x="3917371" y="144048"/>
              </a:lnTo>
              <a:lnTo>
                <a:pt x="3917371" y="288097"/>
              </a:lnTo>
            </a:path>
          </a:pathLst>
        </a:custGeom>
        <a:noFill/>
        <a:ln w="19050" cap="flat" cmpd="sng" algn="ctr">
          <a:solidFill>
            <a:schemeClr val="accent2"/>
          </a:solidFill>
          <a:prstDash val="solid"/>
          <a:miter lim="800000"/>
        </a:ln>
        <a:effectLst/>
      </dsp:spPr>
      <dsp:style>
        <a:lnRef idx="3">
          <a:schemeClr val="accent2"/>
        </a:lnRef>
        <a:fillRef idx="0">
          <a:schemeClr val="accent2"/>
        </a:fillRef>
        <a:effectRef idx="2">
          <a:schemeClr val="accent2"/>
        </a:effectRef>
        <a:fontRef idx="minor">
          <a:schemeClr val="tx1"/>
        </a:fontRef>
      </dsp:style>
    </dsp:sp>
    <dsp:sp modelId="{BD8E0AC8-E4F6-4F1B-B346-9DB3308FC362}">
      <dsp:nvSpPr>
        <dsp:cNvPr id="0" name=""/>
        <dsp:cNvSpPr/>
      </dsp:nvSpPr>
      <dsp:spPr>
        <a:xfrm>
          <a:off x="6109306" y="1797603"/>
          <a:ext cx="196042" cy="767903"/>
        </a:xfrm>
        <a:custGeom>
          <a:avLst/>
          <a:gdLst/>
          <a:ahLst/>
          <a:cxnLst/>
          <a:rect l="0" t="0" r="0" b="0"/>
          <a:pathLst>
            <a:path>
              <a:moveTo>
                <a:pt x="0" y="0"/>
              </a:moveTo>
              <a:lnTo>
                <a:pt x="0" y="767903"/>
              </a:lnTo>
              <a:lnTo>
                <a:pt x="196042" y="767903"/>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E4A158CA-7A0E-4629-A68A-11AE16277E10}">
      <dsp:nvSpPr>
        <dsp:cNvPr id="0" name=""/>
        <dsp:cNvSpPr/>
      </dsp:nvSpPr>
      <dsp:spPr>
        <a:xfrm>
          <a:off x="6109306" y="1797603"/>
          <a:ext cx="196042" cy="290450"/>
        </a:xfrm>
        <a:custGeom>
          <a:avLst/>
          <a:gdLst/>
          <a:ahLst/>
          <a:cxnLst/>
          <a:rect l="0" t="0" r="0" b="0"/>
          <a:pathLst>
            <a:path>
              <a:moveTo>
                <a:pt x="0" y="0"/>
              </a:moveTo>
              <a:lnTo>
                <a:pt x="0" y="290450"/>
              </a:lnTo>
              <a:lnTo>
                <a:pt x="196042" y="290450"/>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D8347928-4FBE-4ADE-BD50-36A5DBD6EAC2}">
      <dsp:nvSpPr>
        <dsp:cNvPr id="0" name=""/>
        <dsp:cNvSpPr/>
      </dsp:nvSpPr>
      <dsp:spPr>
        <a:xfrm>
          <a:off x="4300628" y="1180566"/>
          <a:ext cx="2331456" cy="288097"/>
        </a:xfrm>
        <a:custGeom>
          <a:avLst/>
          <a:gdLst/>
          <a:ahLst/>
          <a:cxnLst/>
          <a:rect l="0" t="0" r="0" b="0"/>
          <a:pathLst>
            <a:path>
              <a:moveTo>
                <a:pt x="0" y="0"/>
              </a:moveTo>
              <a:lnTo>
                <a:pt x="0" y="144048"/>
              </a:lnTo>
              <a:lnTo>
                <a:pt x="2331456" y="144048"/>
              </a:lnTo>
              <a:lnTo>
                <a:pt x="2331456" y="288097"/>
              </a:lnTo>
            </a:path>
          </a:pathLst>
        </a:custGeom>
        <a:noFill/>
        <a:ln w="19050" cap="flat" cmpd="sng" algn="ctr">
          <a:solidFill>
            <a:schemeClr val="accent2">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83DFD4DD-4463-4BAC-A38B-DEECE7B42904}">
      <dsp:nvSpPr>
        <dsp:cNvPr id="0" name=""/>
        <dsp:cNvSpPr/>
      </dsp:nvSpPr>
      <dsp:spPr>
        <a:xfrm>
          <a:off x="4674533" y="1797603"/>
          <a:ext cx="108966" cy="290450"/>
        </a:xfrm>
        <a:custGeom>
          <a:avLst/>
          <a:gdLst/>
          <a:ahLst/>
          <a:cxnLst/>
          <a:rect l="0" t="0" r="0" b="0"/>
          <a:pathLst>
            <a:path>
              <a:moveTo>
                <a:pt x="0" y="0"/>
              </a:moveTo>
              <a:lnTo>
                <a:pt x="0" y="290450"/>
              </a:lnTo>
              <a:lnTo>
                <a:pt x="108966" y="290450"/>
              </a:lnTo>
            </a:path>
          </a:pathLst>
        </a:custGeom>
        <a:noFill/>
        <a:ln w="25400" cap="flat" cmpd="sng" algn="ctr">
          <a:solidFill>
            <a:schemeClr val="accent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6D3440C3-6482-47CC-93B4-7CCEEC60580B}">
      <dsp:nvSpPr>
        <dsp:cNvPr id="0" name=""/>
        <dsp:cNvSpPr/>
      </dsp:nvSpPr>
      <dsp:spPr>
        <a:xfrm>
          <a:off x="4300628" y="1180566"/>
          <a:ext cx="857645" cy="288097"/>
        </a:xfrm>
        <a:custGeom>
          <a:avLst/>
          <a:gdLst/>
          <a:ahLst/>
          <a:cxnLst/>
          <a:rect l="0" t="0" r="0" b="0"/>
          <a:pathLst>
            <a:path>
              <a:moveTo>
                <a:pt x="0" y="0"/>
              </a:moveTo>
              <a:lnTo>
                <a:pt x="0" y="144048"/>
              </a:lnTo>
              <a:lnTo>
                <a:pt x="857645" y="144048"/>
              </a:lnTo>
              <a:lnTo>
                <a:pt x="857645" y="288097"/>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58CB803D-318E-4157-95B6-8D52EA9C6A30}">
      <dsp:nvSpPr>
        <dsp:cNvPr id="0" name=""/>
        <dsp:cNvSpPr/>
      </dsp:nvSpPr>
      <dsp:spPr>
        <a:xfrm>
          <a:off x="3177085" y="1797603"/>
          <a:ext cx="91900" cy="1483297"/>
        </a:xfrm>
        <a:custGeom>
          <a:avLst/>
          <a:gdLst/>
          <a:ahLst/>
          <a:cxnLst/>
          <a:rect l="0" t="0" r="0" b="0"/>
          <a:pathLst>
            <a:path>
              <a:moveTo>
                <a:pt x="0" y="0"/>
              </a:moveTo>
              <a:lnTo>
                <a:pt x="0" y="1483297"/>
              </a:lnTo>
              <a:lnTo>
                <a:pt x="91900" y="14832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0373F-1A84-418B-AE0C-E812A017576E}">
      <dsp:nvSpPr>
        <dsp:cNvPr id="0" name=""/>
        <dsp:cNvSpPr/>
      </dsp:nvSpPr>
      <dsp:spPr>
        <a:xfrm>
          <a:off x="3177085" y="1797603"/>
          <a:ext cx="91900" cy="892519"/>
        </a:xfrm>
        <a:custGeom>
          <a:avLst/>
          <a:gdLst/>
          <a:ahLst/>
          <a:cxnLst/>
          <a:rect l="0" t="0" r="0" b="0"/>
          <a:pathLst>
            <a:path>
              <a:moveTo>
                <a:pt x="0" y="0"/>
              </a:moveTo>
              <a:lnTo>
                <a:pt x="0" y="892519"/>
              </a:lnTo>
              <a:lnTo>
                <a:pt x="91900" y="8925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87A76-5C8D-454B-A8CB-14DA461E2803}">
      <dsp:nvSpPr>
        <dsp:cNvPr id="0" name=""/>
        <dsp:cNvSpPr/>
      </dsp:nvSpPr>
      <dsp:spPr>
        <a:xfrm>
          <a:off x="3177085" y="1797603"/>
          <a:ext cx="91900" cy="301741"/>
        </a:xfrm>
        <a:custGeom>
          <a:avLst/>
          <a:gdLst/>
          <a:ahLst/>
          <a:cxnLst/>
          <a:rect l="0" t="0" r="0" b="0"/>
          <a:pathLst>
            <a:path>
              <a:moveTo>
                <a:pt x="0" y="0"/>
              </a:moveTo>
              <a:lnTo>
                <a:pt x="0" y="301741"/>
              </a:lnTo>
              <a:lnTo>
                <a:pt x="91900" y="3017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027B5-036A-4CE2-A4C3-5120ACB0A14B}">
      <dsp:nvSpPr>
        <dsp:cNvPr id="0" name=""/>
        <dsp:cNvSpPr/>
      </dsp:nvSpPr>
      <dsp:spPr>
        <a:xfrm>
          <a:off x="3660825" y="1180566"/>
          <a:ext cx="639802" cy="288097"/>
        </a:xfrm>
        <a:custGeom>
          <a:avLst/>
          <a:gdLst/>
          <a:ahLst/>
          <a:cxnLst/>
          <a:rect l="0" t="0" r="0" b="0"/>
          <a:pathLst>
            <a:path>
              <a:moveTo>
                <a:pt x="639802" y="0"/>
              </a:moveTo>
              <a:lnTo>
                <a:pt x="639802" y="144048"/>
              </a:lnTo>
              <a:lnTo>
                <a:pt x="0" y="144048"/>
              </a:lnTo>
              <a:lnTo>
                <a:pt x="0" y="288097"/>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A4F25371-20A1-4C7E-8C8B-A383F693AC03}">
      <dsp:nvSpPr>
        <dsp:cNvPr id="0" name=""/>
        <dsp:cNvSpPr/>
      </dsp:nvSpPr>
      <dsp:spPr>
        <a:xfrm>
          <a:off x="1555413" y="1797603"/>
          <a:ext cx="222040" cy="1789154"/>
        </a:xfrm>
        <a:custGeom>
          <a:avLst/>
          <a:gdLst/>
          <a:ahLst/>
          <a:cxnLst/>
          <a:rect l="0" t="0" r="0" b="0"/>
          <a:pathLst>
            <a:path>
              <a:moveTo>
                <a:pt x="0" y="0"/>
              </a:moveTo>
              <a:lnTo>
                <a:pt x="0" y="1789154"/>
              </a:lnTo>
              <a:lnTo>
                <a:pt x="222040" y="1789154"/>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8E353D14-2A0C-4255-9A32-E509AB356A38}">
      <dsp:nvSpPr>
        <dsp:cNvPr id="0" name=""/>
        <dsp:cNvSpPr/>
      </dsp:nvSpPr>
      <dsp:spPr>
        <a:xfrm>
          <a:off x="1555413" y="1797603"/>
          <a:ext cx="222040" cy="1290731"/>
        </a:xfrm>
        <a:custGeom>
          <a:avLst/>
          <a:gdLst/>
          <a:ahLst/>
          <a:cxnLst/>
          <a:rect l="0" t="0" r="0" b="0"/>
          <a:pathLst>
            <a:path>
              <a:moveTo>
                <a:pt x="0" y="0"/>
              </a:moveTo>
              <a:lnTo>
                <a:pt x="0" y="1290731"/>
              </a:lnTo>
              <a:lnTo>
                <a:pt x="222040" y="1290731"/>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7A57F020-8763-43AF-8D1A-4BCC909A23CA}">
      <dsp:nvSpPr>
        <dsp:cNvPr id="0" name=""/>
        <dsp:cNvSpPr/>
      </dsp:nvSpPr>
      <dsp:spPr>
        <a:xfrm>
          <a:off x="1555413" y="1797603"/>
          <a:ext cx="222040" cy="769782"/>
        </a:xfrm>
        <a:custGeom>
          <a:avLst/>
          <a:gdLst/>
          <a:ahLst/>
          <a:cxnLst/>
          <a:rect l="0" t="0" r="0" b="0"/>
          <a:pathLst>
            <a:path>
              <a:moveTo>
                <a:pt x="0" y="0"/>
              </a:moveTo>
              <a:lnTo>
                <a:pt x="0" y="769782"/>
              </a:lnTo>
              <a:lnTo>
                <a:pt x="222040" y="769782"/>
              </a:lnTo>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B2748121-D23A-471B-97DF-C9874A8B336A}">
      <dsp:nvSpPr>
        <dsp:cNvPr id="0" name=""/>
        <dsp:cNvSpPr/>
      </dsp:nvSpPr>
      <dsp:spPr>
        <a:xfrm>
          <a:off x="1555413" y="1797603"/>
          <a:ext cx="222040" cy="290450"/>
        </a:xfrm>
        <a:custGeom>
          <a:avLst/>
          <a:gdLst/>
          <a:ahLst/>
          <a:cxnLst/>
          <a:rect l="0" t="0" r="0" b="0"/>
          <a:pathLst>
            <a:path>
              <a:moveTo>
                <a:pt x="0" y="0"/>
              </a:moveTo>
              <a:lnTo>
                <a:pt x="0" y="290450"/>
              </a:lnTo>
              <a:lnTo>
                <a:pt x="222040" y="290450"/>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F40D47B5-1248-42E3-BFF1-DE138494DA1B}">
      <dsp:nvSpPr>
        <dsp:cNvPr id="0" name=""/>
        <dsp:cNvSpPr/>
      </dsp:nvSpPr>
      <dsp:spPr>
        <a:xfrm>
          <a:off x="2094363" y="1180566"/>
          <a:ext cx="2206264" cy="288097"/>
        </a:xfrm>
        <a:custGeom>
          <a:avLst/>
          <a:gdLst/>
          <a:ahLst/>
          <a:cxnLst/>
          <a:rect l="0" t="0" r="0" b="0"/>
          <a:pathLst>
            <a:path>
              <a:moveTo>
                <a:pt x="2206264" y="0"/>
              </a:moveTo>
              <a:lnTo>
                <a:pt x="2206264" y="144048"/>
              </a:lnTo>
              <a:lnTo>
                <a:pt x="0" y="144048"/>
              </a:lnTo>
              <a:lnTo>
                <a:pt x="0" y="288097"/>
              </a:lnTo>
            </a:path>
          </a:pathLst>
        </a:custGeom>
        <a:noFill/>
        <a:ln w="254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4C02D332-7499-488D-B88D-D644E6CB9E3A}">
      <dsp:nvSpPr>
        <dsp:cNvPr id="0" name=""/>
        <dsp:cNvSpPr/>
      </dsp:nvSpPr>
      <dsp:spPr>
        <a:xfrm>
          <a:off x="621680" y="1180566"/>
          <a:ext cx="3678948" cy="280229"/>
        </a:xfrm>
        <a:custGeom>
          <a:avLst/>
          <a:gdLst/>
          <a:ahLst/>
          <a:cxnLst/>
          <a:rect l="0" t="0" r="0" b="0"/>
          <a:pathLst>
            <a:path>
              <a:moveTo>
                <a:pt x="3678948" y="0"/>
              </a:moveTo>
              <a:lnTo>
                <a:pt x="3678948" y="136180"/>
              </a:lnTo>
              <a:lnTo>
                <a:pt x="0" y="136180"/>
              </a:lnTo>
              <a:lnTo>
                <a:pt x="0" y="280229"/>
              </a:lnTo>
            </a:path>
          </a:pathLst>
        </a:custGeom>
        <a:noFill/>
        <a:ln w="19050" cap="flat" cmpd="sng" algn="ctr">
          <a:solidFill>
            <a:schemeClr val="accent2">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6765FC7F-FD02-4B40-93BE-9B204B0A0BED}">
      <dsp:nvSpPr>
        <dsp:cNvPr id="0" name=""/>
        <dsp:cNvSpPr/>
      </dsp:nvSpPr>
      <dsp:spPr>
        <a:xfrm>
          <a:off x="1521646" y="850166"/>
          <a:ext cx="1157891"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瀏覽活動</a:t>
          </a:r>
          <a:r>
            <a:rPr lang="en-US" altLang="zh-TW" sz="1200" b="0" kern="1200" dirty="0" smtClean="0">
              <a:latin typeface="微軟正黑體" panose="020B0604030504040204" pitchFamily="34" charset="-120"/>
              <a:ea typeface="微軟正黑體" panose="020B0604030504040204" pitchFamily="34" charset="-120"/>
            </a:rPr>
            <a:t>Banner</a:t>
          </a:r>
          <a:endParaRPr lang="zh-TW" altLang="en-US" sz="1200" b="0" kern="1200" dirty="0">
            <a:latin typeface="微軟正黑體" panose="020B0604030504040204" pitchFamily="34" charset="-120"/>
            <a:ea typeface="微軟正黑體" panose="020B0604030504040204" pitchFamily="34" charset="-120"/>
          </a:endParaRPr>
        </a:p>
      </dsp:txBody>
      <dsp:txXfrm>
        <a:off x="1521646" y="850166"/>
        <a:ext cx="1157891" cy="327271"/>
      </dsp:txXfrm>
    </dsp:sp>
    <dsp:sp modelId="{1A39BEF7-6B74-4DDA-9DC6-9CBE716020C6}">
      <dsp:nvSpPr>
        <dsp:cNvPr id="0" name=""/>
        <dsp:cNvSpPr/>
      </dsp:nvSpPr>
      <dsp:spPr>
        <a:xfrm>
          <a:off x="3886982" y="853294"/>
          <a:ext cx="827292"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TW" sz="1600" b="0" kern="1200" dirty="0" smtClean="0">
              <a:latin typeface="Kaiso-Next-B" panose="02000700000000000000" pitchFamily="50" charset="-128"/>
              <a:ea typeface="Kaiso-Next-B" panose="02000700000000000000" pitchFamily="50" charset="-128"/>
            </a:rPr>
            <a:t>0</a:t>
          </a:r>
          <a:r>
            <a:rPr lang="zh-TW" altLang="en-US" sz="1600" b="0" kern="1200" dirty="0" smtClean="0">
              <a:latin typeface="微軟正黑體" panose="020B0604030504040204" pitchFamily="34" charset="-120"/>
              <a:ea typeface="微軟正黑體" panose="020B0604030504040204" pitchFamily="34" charset="-120"/>
            </a:rPr>
            <a:t> 首頁</a:t>
          </a:r>
          <a:endParaRPr lang="zh-TW" altLang="en-US" sz="1600" b="0" kern="1200" dirty="0">
            <a:latin typeface="微軟正黑體" panose="020B0604030504040204" pitchFamily="34" charset="-120"/>
            <a:ea typeface="微軟正黑體" panose="020B0604030504040204" pitchFamily="34" charset="-120"/>
          </a:endParaRPr>
        </a:p>
      </dsp:txBody>
      <dsp:txXfrm>
        <a:off x="3886982" y="853294"/>
        <a:ext cx="827292" cy="327271"/>
      </dsp:txXfrm>
    </dsp:sp>
    <dsp:sp modelId="{7FC79F87-C170-404C-987B-B9E79D6C6119}">
      <dsp:nvSpPr>
        <dsp:cNvPr id="0" name=""/>
        <dsp:cNvSpPr/>
      </dsp:nvSpPr>
      <dsp:spPr>
        <a:xfrm>
          <a:off x="0" y="1460796"/>
          <a:ext cx="1243360" cy="31137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1</a:t>
          </a:r>
          <a:r>
            <a:rPr lang="zh-TW" altLang="en-US" sz="1400" kern="1200" dirty="0" smtClean="0">
              <a:latin typeface="Kaiso-Next-B" panose="02000700000000000000" pitchFamily="50" charset="-128"/>
              <a:ea typeface="Kaiso-Next-B" panose="02000700000000000000" pitchFamily="50" charset="-128"/>
            </a:rPr>
            <a:t> </a:t>
          </a:r>
          <a:r>
            <a:rPr lang="zh-TW" altLang="en-US" sz="1400" kern="1200" dirty="0" smtClean="0">
              <a:latin typeface="微軟正黑體" panose="020B0604030504040204" pitchFamily="34" charset="-120"/>
              <a:ea typeface="微軟正黑體" panose="020B0604030504040204" pitchFamily="34" charset="-120"/>
            </a:rPr>
            <a:t>瀏覽園區地圖</a:t>
          </a:r>
          <a:endParaRPr lang="zh-TW" altLang="en-US" sz="1400" kern="1200" dirty="0">
            <a:latin typeface="微軟正黑體" panose="020B0604030504040204" pitchFamily="34" charset="-120"/>
            <a:ea typeface="微軟正黑體" panose="020B0604030504040204" pitchFamily="34" charset="-120"/>
          </a:endParaRPr>
        </a:p>
      </dsp:txBody>
      <dsp:txXfrm>
        <a:off x="0" y="1460796"/>
        <a:ext cx="1243360" cy="311378"/>
      </dsp:txXfrm>
    </dsp:sp>
    <dsp:sp modelId="{1244D7F2-33EB-4A10-BD54-A131A15622B9}">
      <dsp:nvSpPr>
        <dsp:cNvPr id="0" name=""/>
        <dsp:cNvSpPr/>
      </dsp:nvSpPr>
      <dsp:spPr>
        <a:xfrm>
          <a:off x="1420675" y="1468664"/>
          <a:ext cx="1347377"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2 </a:t>
          </a:r>
          <a:r>
            <a:rPr lang="zh-TW" altLang="en-US" sz="1400" kern="1200" dirty="0" smtClean="0">
              <a:latin typeface="Kaiso-Next-B" panose="02000700000000000000" pitchFamily="50" charset="-128"/>
              <a:ea typeface="Kaiso-Next-B" panose="02000700000000000000" pitchFamily="50" charset="-128"/>
            </a:rPr>
            <a:t> </a:t>
          </a:r>
          <a:r>
            <a:rPr lang="zh-TW" altLang="en-US" sz="1400" kern="1200" dirty="0" smtClean="0">
              <a:latin typeface="微軟正黑體" panose="020B0604030504040204" pitchFamily="34" charset="-120"/>
              <a:ea typeface="微軟正黑體" panose="020B0604030504040204" pitchFamily="34" charset="-120"/>
            </a:rPr>
            <a:t>進入設施介紹</a:t>
          </a:r>
          <a:endParaRPr lang="en-US" altLang="zh-TW" sz="1400" kern="1200" dirty="0">
            <a:latin typeface="微軟正黑體" panose="020B0604030504040204" pitchFamily="34" charset="-120"/>
            <a:ea typeface="微軟正黑體" panose="020B0604030504040204" pitchFamily="34" charset="-120"/>
          </a:endParaRPr>
        </a:p>
      </dsp:txBody>
      <dsp:txXfrm>
        <a:off x="1420675" y="1468664"/>
        <a:ext cx="1347377" cy="328938"/>
      </dsp:txXfrm>
    </dsp:sp>
    <dsp:sp modelId="{C57DB926-5A47-4E28-B7AA-558A3F4444E0}">
      <dsp:nvSpPr>
        <dsp:cNvPr id="0" name=""/>
        <dsp:cNvSpPr/>
      </dsp:nvSpPr>
      <dsp:spPr>
        <a:xfrm>
          <a:off x="1777453" y="1936713"/>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查看設施介紹</a:t>
          </a:r>
          <a:endParaRPr lang="en-US" altLang="zh-TW" sz="1200" kern="1200" dirty="0" smtClean="0">
            <a:latin typeface="微軟正黑體" panose="020B0604030504040204" pitchFamily="34" charset="-120"/>
            <a:ea typeface="微軟正黑體" panose="020B0604030504040204" pitchFamily="34" charset="-120"/>
          </a:endParaRPr>
        </a:p>
      </dsp:txBody>
      <dsp:txXfrm>
        <a:off x="1777453" y="1936713"/>
        <a:ext cx="1098488" cy="302680"/>
      </dsp:txXfrm>
    </dsp:sp>
    <dsp:sp modelId="{CFB407F2-29FE-4DD5-918F-6A375BD70742}">
      <dsp:nvSpPr>
        <dsp:cNvPr id="0" name=""/>
        <dsp:cNvSpPr/>
      </dsp:nvSpPr>
      <dsp:spPr>
        <a:xfrm>
          <a:off x="1777453" y="2416045"/>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查看設施動態</a:t>
          </a:r>
          <a:endParaRPr lang="en-US" altLang="zh-TW" sz="1200" kern="1200" dirty="0" smtClean="0">
            <a:latin typeface="微軟正黑體" panose="020B0604030504040204" pitchFamily="34" charset="-120"/>
            <a:ea typeface="微軟正黑體" panose="020B0604030504040204" pitchFamily="34" charset="-120"/>
          </a:endParaRPr>
        </a:p>
      </dsp:txBody>
      <dsp:txXfrm>
        <a:off x="1777453" y="2416045"/>
        <a:ext cx="1098488" cy="302680"/>
      </dsp:txXfrm>
    </dsp:sp>
    <dsp:sp modelId="{CB80E817-DB01-4F42-B2FA-846DCAC83325}">
      <dsp:nvSpPr>
        <dsp:cNvPr id="0" name=""/>
        <dsp:cNvSpPr/>
      </dsp:nvSpPr>
      <dsp:spPr>
        <a:xfrm>
          <a:off x="1777453" y="2936994"/>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推薦適合設施</a:t>
          </a:r>
          <a:endParaRPr lang="en-US" altLang="zh-TW" sz="1200" kern="1200" dirty="0">
            <a:latin typeface="微軟正黑體" panose="020B0604030504040204" pitchFamily="34" charset="-120"/>
            <a:ea typeface="微軟正黑體" panose="020B0604030504040204" pitchFamily="34" charset="-120"/>
          </a:endParaRPr>
        </a:p>
      </dsp:txBody>
      <dsp:txXfrm>
        <a:off x="1777453" y="2936994"/>
        <a:ext cx="1098488" cy="302680"/>
      </dsp:txXfrm>
    </dsp:sp>
    <dsp:sp modelId="{3BD8F94B-6271-4940-84DA-113B8A745B5A}">
      <dsp:nvSpPr>
        <dsp:cNvPr id="0" name=""/>
        <dsp:cNvSpPr/>
      </dsp:nvSpPr>
      <dsp:spPr>
        <a:xfrm>
          <a:off x="1777453" y="3435416"/>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設施給分與評價</a:t>
          </a:r>
          <a:endParaRPr lang="en-US" altLang="zh-TW" sz="1200" kern="1200" dirty="0">
            <a:latin typeface="微軟正黑體" panose="020B0604030504040204" pitchFamily="34" charset="-120"/>
            <a:ea typeface="微軟正黑體" panose="020B0604030504040204" pitchFamily="34" charset="-120"/>
          </a:endParaRPr>
        </a:p>
      </dsp:txBody>
      <dsp:txXfrm>
        <a:off x="1777453" y="3435416"/>
        <a:ext cx="1098488" cy="302680"/>
      </dsp:txXfrm>
    </dsp:sp>
    <dsp:sp modelId="{1552F504-263B-4001-BE69-15BCBE13E94D}">
      <dsp:nvSpPr>
        <dsp:cNvPr id="0" name=""/>
        <dsp:cNvSpPr/>
      </dsp:nvSpPr>
      <dsp:spPr>
        <a:xfrm>
          <a:off x="3056150" y="1468664"/>
          <a:ext cx="1209351"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3</a:t>
          </a:r>
          <a:r>
            <a:rPr lang="zh-TW" altLang="en-US" sz="1400" kern="1200" dirty="0" smtClean="0">
              <a:latin typeface="微軟正黑體" panose="020B0604030504040204" pitchFamily="34" charset="-120"/>
              <a:ea typeface="微軟正黑體" panose="020B0604030504040204" pitchFamily="34" charset="-120"/>
            </a:rPr>
            <a:t>進入劇場介紹</a:t>
          </a:r>
          <a:endParaRPr lang="en-US" altLang="zh-TW" sz="1400" kern="1200" dirty="0">
            <a:latin typeface="微軟正黑體" panose="020B0604030504040204" pitchFamily="34" charset="-120"/>
            <a:ea typeface="微軟正黑體" panose="020B0604030504040204" pitchFamily="34" charset="-120"/>
          </a:endParaRPr>
        </a:p>
      </dsp:txBody>
      <dsp:txXfrm>
        <a:off x="3056150" y="1468664"/>
        <a:ext cx="1209351" cy="328938"/>
      </dsp:txXfrm>
    </dsp:sp>
    <dsp:sp modelId="{2940B5EA-9E07-47EA-9B3D-5967BF2A0109}">
      <dsp:nvSpPr>
        <dsp:cNvPr id="0" name=""/>
        <dsp:cNvSpPr/>
      </dsp:nvSpPr>
      <dsp:spPr>
        <a:xfrm>
          <a:off x="3268985" y="1948003"/>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查看劇場介紹</a:t>
          </a:r>
          <a:endParaRPr lang="en-US" altLang="zh-TW" sz="1200" kern="1200" dirty="0">
            <a:latin typeface="微軟正黑體" panose="020B0604030504040204" pitchFamily="34" charset="-120"/>
            <a:ea typeface="微軟正黑體" panose="020B0604030504040204" pitchFamily="34" charset="-120"/>
          </a:endParaRPr>
        </a:p>
      </dsp:txBody>
      <dsp:txXfrm>
        <a:off x="3268985" y="1948003"/>
        <a:ext cx="1073972" cy="302680"/>
      </dsp:txXfrm>
    </dsp:sp>
    <dsp:sp modelId="{407EEE58-1CEC-43EF-ADDA-3B5FF6CE18A5}">
      <dsp:nvSpPr>
        <dsp:cNvPr id="0" name=""/>
        <dsp:cNvSpPr/>
      </dsp:nvSpPr>
      <dsp:spPr>
        <a:xfrm>
          <a:off x="3268985" y="2538781"/>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查看劇場場次</a:t>
          </a:r>
          <a:endParaRPr lang="en-US" altLang="zh-TW" sz="1200" kern="1200" dirty="0">
            <a:latin typeface="微軟正黑體" panose="020B0604030504040204" pitchFamily="34" charset="-120"/>
            <a:ea typeface="微軟正黑體" panose="020B0604030504040204" pitchFamily="34" charset="-120"/>
          </a:endParaRPr>
        </a:p>
      </dsp:txBody>
      <dsp:txXfrm>
        <a:off x="3268985" y="2538781"/>
        <a:ext cx="1073972" cy="302680"/>
      </dsp:txXfrm>
    </dsp:sp>
    <dsp:sp modelId="{51550893-52C5-4908-A3EA-50A4EB865073}">
      <dsp:nvSpPr>
        <dsp:cNvPr id="0" name=""/>
        <dsp:cNvSpPr/>
      </dsp:nvSpPr>
      <dsp:spPr>
        <a:xfrm>
          <a:off x="3268985" y="3129560"/>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選購劇場票券</a:t>
          </a:r>
          <a:endParaRPr lang="en-US" altLang="zh-TW" sz="1200" kern="1200" dirty="0">
            <a:latin typeface="微軟正黑體" panose="020B0604030504040204" pitchFamily="34" charset="-120"/>
            <a:ea typeface="微軟正黑體" panose="020B0604030504040204" pitchFamily="34" charset="-120"/>
          </a:endParaRPr>
        </a:p>
      </dsp:txBody>
      <dsp:txXfrm>
        <a:off x="3268985" y="3129560"/>
        <a:ext cx="1073972" cy="302680"/>
      </dsp:txXfrm>
    </dsp:sp>
    <dsp:sp modelId="{4969AB6B-F52D-4A45-BCB6-9606BA4A5EDC}">
      <dsp:nvSpPr>
        <dsp:cNvPr id="0" name=""/>
        <dsp:cNvSpPr/>
      </dsp:nvSpPr>
      <dsp:spPr>
        <a:xfrm>
          <a:off x="4553598" y="1468664"/>
          <a:ext cx="1209351"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4</a:t>
          </a:r>
          <a:r>
            <a:rPr lang="en-US" altLang="zh-TW" sz="1400" kern="1200" dirty="0" smtClean="0">
              <a:latin typeface="微軟正黑體" panose="020B0604030504040204" pitchFamily="34" charset="-120"/>
              <a:ea typeface="微軟正黑體" panose="020B0604030504040204" pitchFamily="34" charset="-120"/>
            </a:rPr>
            <a:t> </a:t>
          </a:r>
          <a:r>
            <a:rPr lang="zh-TW" altLang="en-US" sz="1400" kern="1200" dirty="0" smtClean="0">
              <a:latin typeface="微軟正黑體" panose="020B0604030504040204" pitchFamily="34" charset="-120"/>
              <a:ea typeface="微軟正黑體" panose="020B0604030504040204" pitchFamily="34" charset="-120"/>
            </a:rPr>
            <a:t>活動查詢</a:t>
          </a:r>
          <a:endParaRPr lang="en-US" altLang="zh-TW" sz="1200" kern="1200" dirty="0">
            <a:latin typeface="微軟正黑體" panose="020B0604030504040204" pitchFamily="34" charset="-120"/>
            <a:ea typeface="微軟正黑體" panose="020B0604030504040204" pitchFamily="34" charset="-120"/>
          </a:endParaRPr>
        </a:p>
      </dsp:txBody>
      <dsp:txXfrm>
        <a:off x="4553598" y="1468664"/>
        <a:ext cx="1209351" cy="328938"/>
      </dsp:txXfrm>
    </dsp:sp>
    <dsp:sp modelId="{AA88ECEF-43CF-4A18-943D-E1E1AAB4E08E}">
      <dsp:nvSpPr>
        <dsp:cNvPr id="0" name=""/>
        <dsp:cNvSpPr/>
      </dsp:nvSpPr>
      <dsp:spPr>
        <a:xfrm>
          <a:off x="4783500" y="1936713"/>
          <a:ext cx="1050691"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查詢活動月曆</a:t>
          </a:r>
          <a:endParaRPr lang="en-US" altLang="zh-TW" sz="1200" kern="1200" dirty="0">
            <a:latin typeface="微軟正黑體" panose="020B0604030504040204" pitchFamily="34" charset="-120"/>
            <a:ea typeface="微軟正黑體" panose="020B0604030504040204" pitchFamily="34" charset="-120"/>
          </a:endParaRPr>
        </a:p>
      </dsp:txBody>
      <dsp:txXfrm>
        <a:off x="4783500" y="1936713"/>
        <a:ext cx="1050691" cy="302680"/>
      </dsp:txXfrm>
    </dsp:sp>
    <dsp:sp modelId="{60423242-DD8B-4D32-B59F-59D3DC1AF756}">
      <dsp:nvSpPr>
        <dsp:cNvPr id="0" name=""/>
        <dsp:cNvSpPr/>
      </dsp:nvSpPr>
      <dsp:spPr>
        <a:xfrm>
          <a:off x="5978611" y="1468664"/>
          <a:ext cx="1306947"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5</a:t>
          </a:r>
          <a:r>
            <a:rPr lang="en-US" altLang="zh-TW" sz="1400" kern="1200" dirty="0" smtClean="0">
              <a:latin typeface="微軟正黑體" panose="020B0604030504040204" pitchFamily="34" charset="-120"/>
              <a:ea typeface="微軟正黑體" panose="020B0604030504040204" pitchFamily="34" charset="-120"/>
            </a:rPr>
            <a:t> </a:t>
          </a:r>
          <a:r>
            <a:rPr lang="zh-TW" altLang="en-US" sz="1400" kern="1200" dirty="0" smtClean="0">
              <a:latin typeface="微軟正黑體" panose="020B0604030504040204" pitchFamily="34" charset="-120"/>
              <a:ea typeface="微軟正黑體" panose="020B0604030504040204" pitchFamily="34" charset="-120"/>
            </a:rPr>
            <a:t>設施票券選購</a:t>
          </a:r>
          <a:endParaRPr lang="en-US" altLang="zh-TW" sz="1400" kern="1200" dirty="0">
            <a:latin typeface="微軟正黑體" panose="020B0604030504040204" pitchFamily="34" charset="-120"/>
            <a:ea typeface="微軟正黑體" panose="020B0604030504040204" pitchFamily="34" charset="-120"/>
          </a:endParaRPr>
        </a:p>
      </dsp:txBody>
      <dsp:txXfrm>
        <a:off x="5978611" y="1468664"/>
        <a:ext cx="1306947" cy="328938"/>
      </dsp:txXfrm>
    </dsp:sp>
    <dsp:sp modelId="{8E72DE16-1D61-40AD-BB5C-C413C1BFEBD5}">
      <dsp:nvSpPr>
        <dsp:cNvPr id="0" name=""/>
        <dsp:cNvSpPr/>
      </dsp:nvSpPr>
      <dsp:spPr>
        <a:xfrm>
          <a:off x="6305348" y="1936713"/>
          <a:ext cx="1044230"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選購設施票券</a:t>
          </a:r>
          <a:endParaRPr lang="en-US" altLang="zh-TW" sz="1200" kern="1200" dirty="0">
            <a:latin typeface="微軟正黑體" panose="020B0604030504040204" pitchFamily="34" charset="-120"/>
            <a:ea typeface="微軟正黑體" panose="020B0604030504040204" pitchFamily="34" charset="-120"/>
          </a:endParaRPr>
        </a:p>
      </dsp:txBody>
      <dsp:txXfrm>
        <a:off x="6305348" y="1936713"/>
        <a:ext cx="1044230" cy="302680"/>
      </dsp:txXfrm>
    </dsp:sp>
    <dsp:sp modelId="{B950CDD1-9B41-4824-B43A-1827E17B6E2C}">
      <dsp:nvSpPr>
        <dsp:cNvPr id="0" name=""/>
        <dsp:cNvSpPr/>
      </dsp:nvSpPr>
      <dsp:spPr>
        <a:xfrm>
          <a:off x="6305348" y="2414166"/>
          <a:ext cx="1044230"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TW" sz="1200" kern="1200" dirty="0" smtClean="0">
              <a:latin typeface="Kaiso-Next-B" panose="02000700000000000000" pitchFamily="50" charset="-128"/>
              <a:ea typeface="Kaiso-Next-B" panose="02000700000000000000" pitchFamily="50" charset="-128"/>
            </a:rPr>
            <a:t>6</a:t>
          </a:r>
          <a:r>
            <a:rPr lang="zh-TW" altLang="en-US" sz="1200" kern="1200" dirty="0" smtClean="0">
              <a:latin typeface="微軟正黑體" panose="020B0604030504040204" pitchFamily="34" charset="-120"/>
              <a:ea typeface="微軟正黑體" panose="020B0604030504040204" pitchFamily="34" charset="-120"/>
            </a:rPr>
            <a:t> 加入購物車</a:t>
          </a:r>
          <a:endParaRPr lang="en-US" altLang="zh-TW" sz="1200" kern="1200" dirty="0">
            <a:latin typeface="微軟正黑體" panose="020B0604030504040204" pitchFamily="34" charset="-120"/>
            <a:ea typeface="微軟正黑體" panose="020B0604030504040204" pitchFamily="34" charset="-120"/>
          </a:endParaRPr>
        </a:p>
      </dsp:txBody>
      <dsp:txXfrm>
        <a:off x="6305348" y="2414166"/>
        <a:ext cx="1044230" cy="302680"/>
      </dsp:txXfrm>
    </dsp:sp>
    <dsp:sp modelId="{4776573F-BB02-4472-AA23-DAE26F41FF43}">
      <dsp:nvSpPr>
        <dsp:cNvPr id="0" name=""/>
        <dsp:cNvSpPr/>
      </dsp:nvSpPr>
      <dsp:spPr>
        <a:xfrm>
          <a:off x="7666917" y="1468664"/>
          <a:ext cx="1102165"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Kaiso-Next-B" panose="02000700000000000000" pitchFamily="50" charset="-128"/>
              <a:ea typeface="Kaiso-Next-B" panose="02000700000000000000" pitchFamily="50" charset="-128"/>
            </a:rPr>
            <a:t>7</a:t>
          </a:r>
          <a:r>
            <a:rPr lang="zh-TW" altLang="en-US" sz="1400" b="0" kern="1200" dirty="0" smtClean="0">
              <a:latin typeface="微軟正黑體" panose="020B0604030504040204" pitchFamily="34" charset="-120"/>
              <a:ea typeface="微軟正黑體" panose="020B0604030504040204" pitchFamily="34" charset="-120"/>
            </a:rPr>
            <a:t> 進入留言版</a:t>
          </a:r>
          <a:endParaRPr lang="en-US" altLang="zh-TW" sz="1400" kern="1200" dirty="0">
            <a:latin typeface="微軟正黑體" panose="020B0604030504040204" pitchFamily="34" charset="-120"/>
            <a:ea typeface="微軟正黑體" panose="020B0604030504040204" pitchFamily="34" charset="-120"/>
          </a:endParaRPr>
        </a:p>
      </dsp:txBody>
      <dsp:txXfrm>
        <a:off x="7666917" y="1468664"/>
        <a:ext cx="1102165" cy="328938"/>
      </dsp:txXfrm>
    </dsp:sp>
    <dsp:sp modelId="{1C61CF62-2159-45A3-A0F1-FA748501AD01}">
      <dsp:nvSpPr>
        <dsp:cNvPr id="0" name=""/>
        <dsp:cNvSpPr/>
      </dsp:nvSpPr>
      <dsp:spPr>
        <a:xfrm>
          <a:off x="7898805" y="1936370"/>
          <a:ext cx="941859"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瀏覽留言</a:t>
          </a:r>
          <a:endParaRPr lang="en-US" altLang="zh-TW" sz="1200" kern="1200" dirty="0">
            <a:latin typeface="微軟正黑體" panose="020B0604030504040204" pitchFamily="34" charset="-120"/>
            <a:ea typeface="微軟正黑體" panose="020B0604030504040204" pitchFamily="34" charset="-120"/>
          </a:endParaRPr>
        </a:p>
      </dsp:txBody>
      <dsp:txXfrm>
        <a:off x="7898805" y="1936370"/>
        <a:ext cx="941859" cy="302680"/>
      </dsp:txXfrm>
    </dsp:sp>
    <dsp:sp modelId="{EE6E78C6-AE15-4C62-BA3B-7B2DE38717B0}">
      <dsp:nvSpPr>
        <dsp:cNvPr id="0" name=""/>
        <dsp:cNvSpPr/>
      </dsp:nvSpPr>
      <dsp:spPr>
        <a:xfrm>
          <a:off x="7892604" y="2434230"/>
          <a:ext cx="941859"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留言</a:t>
          </a:r>
          <a:endParaRPr lang="en-US" altLang="zh-TW" sz="1200" kern="1200" dirty="0">
            <a:latin typeface="微軟正黑體" panose="020B0604030504040204" pitchFamily="34" charset="-120"/>
            <a:ea typeface="微軟正黑體" panose="020B0604030504040204" pitchFamily="34" charset="-120"/>
          </a:endParaRPr>
        </a:p>
      </dsp:txBody>
      <dsp:txXfrm>
        <a:off x="7892604" y="2434230"/>
        <a:ext cx="941859" cy="302680"/>
      </dsp:txXfrm>
    </dsp:sp>
    <dsp:sp modelId="{90AB0D42-4DA0-41D6-A8EC-73B7F3286E12}">
      <dsp:nvSpPr>
        <dsp:cNvPr id="0" name=""/>
        <dsp:cNvSpPr/>
      </dsp:nvSpPr>
      <dsp:spPr>
        <a:xfrm>
          <a:off x="7905006" y="2938290"/>
          <a:ext cx="941859"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檢舉留言</a:t>
          </a:r>
          <a:endParaRPr lang="en-US" altLang="zh-TW" sz="1200" kern="1200" dirty="0">
            <a:latin typeface="微軟正黑體" panose="020B0604030504040204" pitchFamily="34" charset="-120"/>
            <a:ea typeface="微軟正黑體" panose="020B0604030504040204" pitchFamily="34" charset="-120"/>
          </a:endParaRPr>
        </a:p>
      </dsp:txBody>
      <dsp:txXfrm>
        <a:off x="7905006" y="2938290"/>
        <a:ext cx="941859" cy="302680"/>
      </dsp:txXfrm>
    </dsp:sp>
    <dsp:sp modelId="{A576CFB6-0AC4-4DAA-874F-91F9BB71E1C2}">
      <dsp:nvSpPr>
        <dsp:cNvPr id="0" name=""/>
        <dsp:cNvSpPr/>
      </dsp:nvSpPr>
      <dsp:spPr>
        <a:xfrm>
          <a:off x="8732974" y="840289"/>
          <a:ext cx="1078513"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軟正黑體" panose="020B0604030504040204" pitchFamily="34" charset="-120"/>
              <a:ea typeface="微軟正黑體" panose="020B0604030504040204" pitchFamily="34" charset="-120"/>
            </a:rPr>
            <a:t>登入／註冊</a:t>
          </a:r>
          <a:endParaRPr lang="zh-TW" altLang="en-US" sz="1400" b="0" kern="1200" dirty="0">
            <a:latin typeface="微軟正黑體" panose="020B0604030504040204" pitchFamily="34" charset="-120"/>
            <a:ea typeface="微軟正黑體" panose="020B0604030504040204" pitchFamily="34" charset="-120"/>
          </a:endParaRPr>
        </a:p>
      </dsp:txBody>
      <dsp:txXfrm>
        <a:off x="8732974" y="840289"/>
        <a:ext cx="1078513" cy="327271"/>
      </dsp:txXfrm>
    </dsp:sp>
    <dsp:sp modelId="{1474B8C3-E445-435B-B411-BCD79BC4B9AC}">
      <dsp:nvSpPr>
        <dsp:cNvPr id="0" name=""/>
        <dsp:cNvSpPr/>
      </dsp:nvSpPr>
      <dsp:spPr>
        <a:xfrm>
          <a:off x="8981602" y="1468664"/>
          <a:ext cx="1264679"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Kaiso-Next-B" panose="02000700000000000000" pitchFamily="50" charset="-128"/>
              <a:ea typeface="Kaiso-Next-B" panose="02000700000000000000" pitchFamily="50" charset="-128"/>
            </a:rPr>
            <a:t>8</a:t>
          </a:r>
          <a:r>
            <a:rPr lang="zh-TW" altLang="en-US" sz="1400" b="0" kern="1200" dirty="0" smtClean="0">
              <a:latin typeface="微軟正黑體" panose="020B0604030504040204" pitchFamily="34" charset="-120"/>
              <a:ea typeface="微軟正黑體" panose="020B0604030504040204" pitchFamily="34" charset="-120"/>
            </a:rPr>
            <a:t> 瀏覽會員專區</a:t>
          </a:r>
          <a:endParaRPr lang="zh-TW" altLang="en-US" sz="1400" b="0" kern="1200" dirty="0">
            <a:latin typeface="微軟正黑體" panose="020B0604030504040204" pitchFamily="34" charset="-120"/>
            <a:ea typeface="微軟正黑體" panose="020B0604030504040204" pitchFamily="34" charset="-120"/>
          </a:endParaRPr>
        </a:p>
      </dsp:txBody>
      <dsp:txXfrm>
        <a:off x="8981602" y="1468664"/>
        <a:ext cx="1264679" cy="328938"/>
      </dsp:txXfrm>
    </dsp:sp>
    <dsp:sp modelId="{18AE5D99-E7BE-4856-8D0F-64BDE22DAC6F}">
      <dsp:nvSpPr>
        <dsp:cNvPr id="0" name=""/>
        <dsp:cNvSpPr/>
      </dsp:nvSpPr>
      <dsp:spPr>
        <a:xfrm>
          <a:off x="9297772" y="1936713"/>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查看積分</a:t>
          </a:r>
          <a:endParaRPr lang="zh-TW" altLang="en-US" sz="1200" kern="1200" dirty="0">
            <a:latin typeface="微軟正黑體" panose="020B0604030504040204" pitchFamily="34" charset="-120"/>
            <a:ea typeface="微軟正黑體" panose="020B0604030504040204" pitchFamily="34" charset="-120"/>
          </a:endParaRPr>
        </a:p>
      </dsp:txBody>
      <dsp:txXfrm>
        <a:off x="9297772" y="1936713"/>
        <a:ext cx="1042528" cy="302680"/>
      </dsp:txXfrm>
    </dsp:sp>
    <dsp:sp modelId="{1E793B2B-C8FE-43B2-8005-B0D5A7E7C935}">
      <dsp:nvSpPr>
        <dsp:cNvPr id="0" name=""/>
        <dsp:cNvSpPr/>
      </dsp:nvSpPr>
      <dsp:spPr>
        <a:xfrm>
          <a:off x="9297772" y="2435464"/>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查看設施票券</a:t>
          </a:r>
          <a:endParaRPr lang="zh-TW" altLang="en-US" sz="1200" b="0" kern="1200" dirty="0">
            <a:latin typeface="微軟正黑體" panose="020B0604030504040204" pitchFamily="34" charset="-120"/>
            <a:ea typeface="微軟正黑體" panose="020B0604030504040204" pitchFamily="34" charset="-120"/>
          </a:endParaRPr>
        </a:p>
      </dsp:txBody>
      <dsp:txXfrm>
        <a:off x="9297772" y="2435464"/>
        <a:ext cx="1042528" cy="302680"/>
      </dsp:txXfrm>
    </dsp:sp>
    <dsp:sp modelId="{BF7383B0-D0BC-40AF-A9D8-C1EBA3635AE0}">
      <dsp:nvSpPr>
        <dsp:cNvPr id="0" name=""/>
        <dsp:cNvSpPr/>
      </dsp:nvSpPr>
      <dsp:spPr>
        <a:xfrm>
          <a:off x="9303521" y="2940067"/>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查看劇場票券</a:t>
          </a:r>
          <a:endParaRPr lang="zh-TW" altLang="en-US" sz="1200" b="0" kern="1200" dirty="0">
            <a:latin typeface="微軟正黑體" panose="020B0604030504040204" pitchFamily="34" charset="-120"/>
            <a:ea typeface="微軟正黑體" panose="020B0604030504040204" pitchFamily="34" charset="-120"/>
          </a:endParaRPr>
        </a:p>
      </dsp:txBody>
      <dsp:txXfrm>
        <a:off x="9303521" y="2940067"/>
        <a:ext cx="1042528" cy="302680"/>
      </dsp:txXfrm>
    </dsp:sp>
    <dsp:sp modelId="{F35CAAE3-77C3-4E10-A7BE-A12C192D2CD8}">
      <dsp:nvSpPr>
        <dsp:cNvPr id="0" name=""/>
        <dsp:cNvSpPr/>
      </dsp:nvSpPr>
      <dsp:spPr>
        <a:xfrm>
          <a:off x="9289829" y="3465413"/>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修改會員資料</a:t>
          </a:r>
          <a:endParaRPr lang="zh-TW" altLang="en-US" sz="1200" kern="1200" dirty="0">
            <a:latin typeface="微軟正黑體" panose="020B0604030504040204" pitchFamily="34" charset="-120"/>
            <a:ea typeface="微軟正黑體" panose="020B0604030504040204" pitchFamily="34" charset="-120"/>
          </a:endParaRPr>
        </a:p>
      </dsp:txBody>
      <dsp:txXfrm>
        <a:off x="9289829" y="3465413"/>
        <a:ext cx="1042528" cy="302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solidFill>
                  <a:srgbClr val="CCECFF"/>
                </a:solidFill>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zh-TW" altLang="en-US" dirty="0"/>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387582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344232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1795598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標題及物件">
    <p:bg>
      <p:bgPr>
        <a:blipFill dpi="0" rotWithShape="1">
          <a:blip r:embed="rId2"/>
          <a:srcRect/>
          <a:stretch>
            <a:fillRect l="-5000" r="-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300942"/>
            <a:ext cx="10515600" cy="1064871"/>
          </a:xfrm>
        </p:spPr>
        <p:txBody>
          <a:bodyPr/>
          <a:lstStyle>
            <a:lvl1pPr>
              <a:defRPr u="none" strike="noStrike">
                <a:solidFill>
                  <a:schemeClr val="bg1"/>
                </a:solidFill>
                <a:effectLst>
                  <a:outerShdw blurRad="38100" dist="38100" dir="2700000" algn="tl">
                    <a:srgbClr val="000000">
                      <a:alpha val="43137"/>
                    </a:srgbClr>
                  </a:outerShdw>
                </a:effectLst>
                <a:latin typeface="王漢宗特黑體繁" panose="02000500000000000000" pitchFamily="2" charset="-120"/>
                <a:ea typeface="王漢宗特黑體繁" panose="02000500000000000000" pitchFamily="2" charset="-120"/>
              </a:defRPr>
            </a:lvl1pPr>
          </a:lstStyle>
          <a:p>
            <a:r>
              <a:rPr lang="zh-TW" altLang="en-US" dirty="0" smtClean="0"/>
              <a:t>按一下以編輯母片標題</a:t>
            </a:r>
            <a:endParaRPr lang="zh-TW" altLang="en-US" dirty="0"/>
          </a:p>
        </p:txBody>
      </p:sp>
      <p:sp>
        <p:nvSpPr>
          <p:cNvPr id="3" name="內容版面配置區 2"/>
          <p:cNvSpPr>
            <a:spLocks noGrp="1"/>
          </p:cNvSpPr>
          <p:nvPr>
            <p:ph idx="1" hasCustomPrompt="1"/>
          </p:nvPr>
        </p:nvSpPr>
        <p:spPr>
          <a:xfrm>
            <a:off x="838200" y="1666754"/>
            <a:ext cx="10515600" cy="4510209"/>
          </a:xfrm>
          <a:ln>
            <a:noFill/>
          </a:ln>
        </p:spPr>
        <p:txBody>
          <a:bodyPr>
            <a:normAutofit/>
          </a:bodyPr>
          <a:lstStyle>
            <a:lvl1pPr>
              <a:lnSpc>
                <a:spcPts val="4200"/>
              </a:lnSpc>
              <a:defRPr lang="zh-TW" altLang="en-US" spc="10" baseline="0" dirty="0">
                <a:solidFill>
                  <a:schemeClr val="bg1"/>
                </a:solidFill>
                <a:latin typeface="微軟正黑體" panose="020B0604030504040204" pitchFamily="34" charset="-120"/>
                <a:ea typeface="微軟正黑體" panose="020B0604030504040204" pitchFamily="34" charset="-120"/>
              </a:defRPr>
            </a:lvl1pPr>
            <a:lvl2pPr>
              <a:defRPr lang="zh-TW" altLang="en-US" sz="2800" b="0" dirty="0" smtClean="0">
                <a:solidFill>
                  <a:schemeClr val="bg1"/>
                </a:solidFill>
                <a:latin typeface="微軟正黑體" panose="020B0604030504040204" pitchFamily="34" charset="-120"/>
                <a:ea typeface="微軟正黑體" panose="020B0604030504040204" pitchFamily="34" charset="-120"/>
              </a:defRPr>
            </a:lvl2pPr>
            <a:lvl3pPr>
              <a:defRPr lang="zh-TW" altLang="en-US" sz="2800" b="0" dirty="0" smtClean="0">
                <a:solidFill>
                  <a:schemeClr val="bg1"/>
                </a:solidFill>
                <a:latin typeface="微軟正黑體" panose="020B0604030504040204" pitchFamily="34" charset="-120"/>
                <a:ea typeface="微軟正黑體" panose="020B0604030504040204" pitchFamily="34" charset="-120"/>
              </a:defRPr>
            </a:lvl3pPr>
            <a:lvl4pPr>
              <a:defRPr lang="zh-TW" altLang="en-US" sz="2800" b="0" dirty="0" smtClean="0">
                <a:solidFill>
                  <a:schemeClr val="bg1"/>
                </a:solidFill>
                <a:latin typeface="微軟正黑體" panose="020B0604030504040204" pitchFamily="34" charset="-120"/>
                <a:ea typeface="微軟正黑體" panose="020B0604030504040204" pitchFamily="34" charset="-120"/>
              </a:defRPr>
            </a:lvl4pPr>
            <a:lvl5pPr>
              <a:defRPr lang="zh-TW" altLang="en-US" sz="2800" b="0" dirty="0">
                <a:solidFill>
                  <a:schemeClr val="bg1"/>
                </a:solidFill>
                <a:latin typeface="微軟正黑體" panose="020B0604030504040204" pitchFamily="34" charset="-120"/>
                <a:ea typeface="微軟正黑體" panose="020B0604030504040204" pitchFamily="34" charset="-120"/>
              </a:defRPr>
            </a:lvl5pPr>
          </a:lstStyle>
          <a:p>
            <a:pPr lvl="0"/>
            <a:r>
              <a:rPr lang="zh-TW" altLang="en-US" dirty="0" smtClean="0"/>
              <a:t>迪奧為了讓喬納森變成孤獨一人而強吻了跟喬斯達友好的女性艾莉娜</a:t>
            </a:r>
            <a:r>
              <a:rPr lang="en-US" altLang="zh-TW" dirty="0" smtClean="0"/>
              <a:t>,</a:t>
            </a:r>
            <a:br>
              <a:rPr lang="en-US" altLang="zh-TW" dirty="0" smtClean="0"/>
            </a:br>
            <a:r>
              <a:rPr lang="zh-TW" altLang="en-US" dirty="0" smtClean="0"/>
              <a:t>但是接著喬斯達知道此事之後便出手教訓迪奧</a:t>
            </a:r>
            <a:r>
              <a:rPr lang="en-US" altLang="zh-TW" dirty="0" smtClean="0"/>
              <a:t>,</a:t>
            </a:r>
            <a:br>
              <a:rPr lang="en-US" altLang="zh-TW" dirty="0" smtClean="0"/>
            </a:br>
            <a:r>
              <a:rPr lang="zh-TW" altLang="en-US" dirty="0" smtClean="0"/>
              <a:t>在把迪奧擊倒在地的同時迪奧的血不經意地濺到了牆上的石假面</a:t>
            </a:r>
            <a:r>
              <a:rPr lang="en-US" altLang="zh-TW" dirty="0" smtClean="0"/>
              <a:t>,</a:t>
            </a:r>
            <a:br>
              <a:rPr lang="en-US" altLang="zh-TW" dirty="0" smtClean="0"/>
            </a:br>
            <a:r>
              <a:rPr lang="zh-TW" altLang="en-US" dirty="0" smtClean="0"/>
              <a:t>石假面因為接觸到血的關係開啟了在面具邊緣的骨刺機關</a:t>
            </a:r>
            <a:endParaRPr lang="zh-TW" altLang="en-US" dirty="0"/>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
        <p:nvSpPr>
          <p:cNvPr id="8" name="圓角化對角線角落矩形 7"/>
          <p:cNvSpPr/>
          <p:nvPr userDrawn="1"/>
        </p:nvSpPr>
        <p:spPr>
          <a:xfrm>
            <a:off x="838200" y="300942"/>
            <a:ext cx="10515600" cy="1064871"/>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 xmlns:p14="http://schemas.microsoft.com/office/powerpoint/2010/main" val="25266825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l="-5000" r="-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300942"/>
            <a:ext cx="10515600" cy="1064871"/>
          </a:xfrm>
        </p:spPr>
        <p:txBody>
          <a:bodyPr/>
          <a:lstStyle>
            <a:lvl1pPr>
              <a:defRPr u="none" strike="noStrike">
                <a:solidFill>
                  <a:schemeClr val="bg1"/>
                </a:solidFill>
                <a:effectLst>
                  <a:outerShdw blurRad="38100" dist="38100" dir="2700000" algn="tl">
                    <a:srgbClr val="000000">
                      <a:alpha val="43137"/>
                    </a:srgbClr>
                  </a:outerShdw>
                </a:effectLst>
                <a:latin typeface="王漢宗特黑體繁" panose="02000500000000000000" pitchFamily="2" charset="-120"/>
                <a:ea typeface="王漢宗特黑體繁" panose="02000500000000000000" pitchFamily="2" charset="-120"/>
              </a:defRPr>
            </a:lvl1pPr>
          </a:lstStyle>
          <a:p>
            <a:r>
              <a:rPr lang="zh-TW" altLang="en-US" dirty="0" smtClean="0"/>
              <a:t>按一下以編輯母片標題</a:t>
            </a:r>
            <a:endParaRPr lang="zh-TW" altLang="en-US" dirty="0"/>
          </a:p>
        </p:txBody>
      </p:sp>
      <p:sp>
        <p:nvSpPr>
          <p:cNvPr id="3" name="內容版面配置區 2"/>
          <p:cNvSpPr>
            <a:spLocks noGrp="1"/>
          </p:cNvSpPr>
          <p:nvPr>
            <p:ph idx="1"/>
          </p:nvPr>
        </p:nvSpPr>
        <p:spPr>
          <a:xfrm>
            <a:off x="838200" y="1666754"/>
            <a:ext cx="10515600" cy="4510209"/>
          </a:xfrm>
          <a:ln>
            <a:noFill/>
          </a:ln>
        </p:spPr>
        <p:txBody>
          <a:bodyPr>
            <a:normAutofit/>
          </a:bodyPr>
          <a:lstStyle>
            <a:lvl1pPr>
              <a:defRPr lang="zh-TW" altLang="en-US" sz="2800" b="0" dirty="0" smtClean="0">
                <a:solidFill>
                  <a:schemeClr val="bg1"/>
                </a:solidFill>
                <a:latin typeface="微軟正黑體" panose="020B0604030504040204" pitchFamily="34" charset="-120"/>
                <a:ea typeface="微軟正黑體" panose="020B0604030504040204" pitchFamily="34" charset="-120"/>
              </a:defRPr>
            </a:lvl1pPr>
            <a:lvl2pPr>
              <a:defRPr lang="zh-TW" altLang="en-US" sz="2800" b="0" dirty="0" smtClean="0">
                <a:solidFill>
                  <a:schemeClr val="bg1"/>
                </a:solidFill>
                <a:latin typeface="微軟正黑體" panose="020B0604030504040204" pitchFamily="34" charset="-120"/>
                <a:ea typeface="微軟正黑體" panose="020B0604030504040204" pitchFamily="34" charset="-120"/>
              </a:defRPr>
            </a:lvl2pPr>
            <a:lvl3pPr>
              <a:defRPr lang="zh-TW" altLang="en-US" sz="2800" b="0" dirty="0" smtClean="0">
                <a:solidFill>
                  <a:schemeClr val="bg1"/>
                </a:solidFill>
                <a:latin typeface="微軟正黑體" panose="020B0604030504040204" pitchFamily="34" charset="-120"/>
                <a:ea typeface="微軟正黑體" panose="020B0604030504040204" pitchFamily="34" charset="-120"/>
              </a:defRPr>
            </a:lvl3pPr>
            <a:lvl4pPr>
              <a:defRPr lang="zh-TW" altLang="en-US" sz="2800" b="0" dirty="0" smtClean="0">
                <a:solidFill>
                  <a:schemeClr val="bg1"/>
                </a:solidFill>
                <a:latin typeface="微軟正黑體" panose="020B0604030504040204" pitchFamily="34" charset="-120"/>
                <a:ea typeface="微軟正黑體" panose="020B0604030504040204" pitchFamily="34" charset="-120"/>
              </a:defRPr>
            </a:lvl4pPr>
            <a:lvl5pPr>
              <a:defRPr lang="zh-TW" altLang="en-US" sz="2800" b="0" dirty="0">
                <a:solidFill>
                  <a:schemeClr val="bg1"/>
                </a:solidFill>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
        <p:nvSpPr>
          <p:cNvPr id="8" name="圓角化對角線角落矩形 7"/>
          <p:cNvSpPr/>
          <p:nvPr userDrawn="1"/>
        </p:nvSpPr>
        <p:spPr>
          <a:xfrm>
            <a:off x="838200" y="300942"/>
            <a:ext cx="10515600" cy="1064871"/>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 xmlns:p14="http://schemas.microsoft.com/office/powerpoint/2010/main" val="27482673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316534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36880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916975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650910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005783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69597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10631326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025918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55459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1212147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489620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375285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4059954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2455184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973210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4195235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42960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14124771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983570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39170485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149754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249715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371351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258402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61996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380590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2018/1/25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9471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FBA0C-59A7-4A49-8DF5-558B3E8D6FCA}" type="datetimeFigureOut">
              <a:rPr lang="zh-TW" altLang="en-US" smtClean="0"/>
              <a:pPr/>
              <a:t>2018/1/25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8DFAB-7CA8-400D-BB01-CD5F208D8ED0}" type="slidenum">
              <a:rPr lang="zh-TW" altLang="en-US" smtClean="0"/>
              <a:pPr/>
              <a:t>‹#›</a:t>
            </a:fld>
            <a:endParaRPr lang="zh-TW" altLang="en-US"/>
          </a:p>
        </p:txBody>
      </p:sp>
    </p:spTree>
    <p:extLst>
      <p:ext uri="{BB962C8B-B14F-4D97-AF65-F5344CB8AC3E}">
        <p14:creationId xmlns="" xmlns:p14="http://schemas.microsoft.com/office/powerpoint/2010/main" val="319512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5000" r="-5000"/>
          </a:stretch>
        </a:blipFill>
        <a:effectLst/>
      </p:bgPr>
    </p:bg>
    <p:spTree>
      <p:nvGrpSpPr>
        <p:cNvPr id="1" name=""/>
        <p:cNvGrpSpPr/>
        <p:nvPr/>
      </p:nvGrpSpPr>
      <p:grpSpPr>
        <a:xfrm>
          <a:off x="0" y="0"/>
          <a:ext cx="0" cy="0"/>
          <a:chOff x="0" y="0"/>
          <a:chExt cx="0" cy="0"/>
        </a:xfrm>
      </p:grpSpPr>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91A61-7C36-4B77-A57E-475A8CE41ED4}" type="slidenum">
              <a:rPr lang="zh-TW" altLang="en-US" smtClean="0"/>
              <a:pPr/>
              <a:t>‹#›</a:t>
            </a:fld>
            <a:endParaRPr lang="zh-TW" altLang="en-US"/>
          </a:p>
        </p:txBody>
      </p:sp>
      <p:sp>
        <p:nvSpPr>
          <p:cNvPr id="2" name="標題版面配置區 1"/>
          <p:cNvSpPr>
            <a:spLocks noGrp="1"/>
          </p:cNvSpPr>
          <p:nvPr>
            <p:ph type="title"/>
          </p:nvPr>
        </p:nvSpPr>
        <p:spPr>
          <a:xfrm>
            <a:off x="838200" y="365126"/>
            <a:ext cx="10515600" cy="1116434"/>
          </a:xfrm>
          <a:prstGeom prst="rect">
            <a:avLst/>
          </a:prstGeom>
          <a:noFill/>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TW" altLang="en-US" dirty="0"/>
          </a:p>
        </p:txBody>
      </p:sp>
    </p:spTree>
    <p:extLst>
      <p:ext uri="{BB962C8B-B14F-4D97-AF65-F5344CB8AC3E}">
        <p14:creationId xmlns="" xmlns:p14="http://schemas.microsoft.com/office/powerpoint/2010/main" val="3907893790"/>
      </p:ext>
    </p:extLst>
  </p:cSld>
  <p:clrMap bg1="lt1" tx1="dk1" bg2="lt2" tx2="dk2" accent1="accent1" accent2="accent2" accent3="accent3" accent4="accent4" accent5="accent5" accent6="accent6" hlink="hlink" folHlink="folHlink"/>
  <p:sldLayoutIdLst>
    <p:sldLayoutId id="2147483684"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EF313-7116-4566-A61C-8AC6B4DBF7BC}" type="datetimeFigureOut">
              <a:rPr lang="zh-TW" altLang="en-US" smtClean="0"/>
              <a:pPr/>
              <a:t>2018/1/25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91A61-7C36-4B77-A57E-475A8CE41ED4}" type="slidenum">
              <a:rPr lang="zh-TW" altLang="en-US" smtClean="0"/>
              <a:pPr/>
              <a:t>‹#›</a:t>
            </a:fld>
            <a:endParaRPr lang="zh-TW" altLang="en-US"/>
          </a:p>
        </p:txBody>
      </p:sp>
    </p:spTree>
    <p:extLst>
      <p:ext uri="{BB962C8B-B14F-4D97-AF65-F5344CB8AC3E}">
        <p14:creationId xmlns="" xmlns:p14="http://schemas.microsoft.com/office/powerpoint/2010/main" val="1274612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CCFF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CCEC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CECF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524000" y="3529614"/>
            <a:ext cx="9144000" cy="1655762"/>
          </a:xfrm>
        </p:spPr>
        <p:txBody>
          <a:bodyPr>
            <a:normAutofit/>
          </a:bodyPr>
          <a:lstStyle/>
          <a:p>
            <a:r>
              <a:rPr lang="zh-TW" altLang="en-US" sz="3200" dirty="0" smtClean="0">
                <a:latin typeface="微軟正黑體" pitchFamily="34" charset="-120"/>
                <a:ea typeface="微軟正黑體" pitchFamily="34" charset="-120"/>
              </a:rPr>
              <a:t>未來</a:t>
            </a:r>
            <a:r>
              <a:rPr lang="zh-TW" altLang="en-US" sz="3200" dirty="0" smtClean="0">
                <a:latin typeface="微軟正黑體" pitchFamily="34" charset="-120"/>
                <a:ea typeface="微軟正黑體" pitchFamily="34" charset="-120"/>
              </a:rPr>
              <a:t>主題樂園</a:t>
            </a:r>
            <a:endParaRPr lang="zh-TW" altLang="en-US" sz="3200" b="1" dirty="0">
              <a:latin typeface="微軟正黑體" pitchFamily="34" charset="-120"/>
              <a:ea typeface="微軟正黑體" pitchFamily="34" charset="-120"/>
            </a:endParaRPr>
          </a:p>
        </p:txBody>
      </p:sp>
      <p:sp>
        <p:nvSpPr>
          <p:cNvPr id="5" name="文字方塊 4"/>
          <p:cNvSpPr txBox="1"/>
          <p:nvPr/>
        </p:nvSpPr>
        <p:spPr>
          <a:xfrm>
            <a:off x="1365380" y="5739159"/>
            <a:ext cx="9461240" cy="430887"/>
          </a:xfrm>
          <a:prstGeom prst="rect">
            <a:avLst/>
          </a:prstGeom>
          <a:noFill/>
        </p:spPr>
        <p:txBody>
          <a:bodyPr wrap="square" rtlCol="0">
            <a:spAutoFit/>
          </a:bodyPr>
          <a:lstStyle/>
          <a:p>
            <a:pPr algn="ctr"/>
            <a:r>
              <a:rPr lang="en-US" altLang="zh-TW" sz="2200" dirty="0" smtClean="0">
                <a:solidFill>
                  <a:srgbClr val="E1F4FF"/>
                </a:solidFill>
                <a:latin typeface="微軟正黑體" panose="020B0604030504040204" pitchFamily="34" charset="-120"/>
                <a:ea typeface="微軟正黑體" panose="020B0604030504040204" pitchFamily="34" charset="-120"/>
              </a:rPr>
              <a:t>BD103G3</a:t>
            </a:r>
            <a:r>
              <a:rPr lang="zh-TW" altLang="en-US" sz="2200" b="1" dirty="0" smtClean="0">
                <a:solidFill>
                  <a:srgbClr val="E1F4FF"/>
                </a:solidFill>
                <a:latin typeface="微軟正黑體" panose="020B0604030504040204" pitchFamily="34" charset="-120"/>
                <a:ea typeface="微軟正黑體" panose="020B0604030504040204" pitchFamily="34" charset="-120"/>
              </a:rPr>
              <a:t>　</a:t>
            </a:r>
            <a:r>
              <a:rPr lang="zh-TW" altLang="en-US" sz="2200" dirty="0" smtClean="0">
                <a:solidFill>
                  <a:schemeClr val="bg1"/>
                </a:solidFill>
                <a:latin typeface="微軟正黑體" panose="020B0604030504040204" pitchFamily="34" charset="-120"/>
                <a:ea typeface="微軟正黑體" panose="020B0604030504040204" pitchFamily="34" charset="-120"/>
              </a:rPr>
              <a:t>陳翊慈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陳郁文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李嘉偉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劉介安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周</a:t>
            </a:r>
            <a:r>
              <a:rPr lang="zh-TW" altLang="en-US" sz="2200" dirty="0">
                <a:solidFill>
                  <a:schemeClr val="bg1"/>
                </a:solidFill>
                <a:latin typeface="微軟正黑體" panose="020B0604030504040204" pitchFamily="34" charset="-120"/>
                <a:ea typeface="微軟正黑體" panose="020B0604030504040204" pitchFamily="34" charset="-120"/>
              </a:rPr>
              <a:t>志</a:t>
            </a:r>
            <a:r>
              <a:rPr lang="zh-TW" altLang="en-US" sz="2200" dirty="0" smtClean="0">
                <a:solidFill>
                  <a:schemeClr val="bg1"/>
                </a:solidFill>
                <a:latin typeface="微軟正黑體" panose="020B0604030504040204" pitchFamily="34" charset="-120"/>
                <a:ea typeface="微軟正黑體" panose="020B0604030504040204" pitchFamily="34" charset="-120"/>
              </a:rPr>
              <a:t>峰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李紹宇</a:t>
            </a:r>
            <a:endParaRPr lang="zh-TW" altLang="en-US" sz="2200" dirty="0">
              <a:solidFill>
                <a:schemeClr val="bg1"/>
              </a:solidFill>
              <a:latin typeface="微軟正黑體" panose="020B0604030504040204" pitchFamily="34" charset="-120"/>
              <a:ea typeface="微軟正黑體" panose="020B0604030504040204" pitchFamily="34" charset="-120"/>
            </a:endParaRPr>
          </a:p>
        </p:txBody>
      </p:sp>
      <p:pic>
        <p:nvPicPr>
          <p:cNvPr id="1026" name="Picture 2" descr="C:\Users\Manna\Desktop\新增資料夾\img\LOGO.png"/>
          <p:cNvPicPr>
            <a:picLocks noChangeAspect="1" noChangeArrowheads="1"/>
          </p:cNvPicPr>
          <p:nvPr/>
        </p:nvPicPr>
        <p:blipFill>
          <a:blip r:embed="rId2"/>
          <a:srcRect/>
          <a:stretch>
            <a:fillRect/>
          </a:stretch>
        </p:blipFill>
        <p:spPr bwMode="auto">
          <a:xfrm>
            <a:off x="2575665" y="1740529"/>
            <a:ext cx="6722244" cy="1756186"/>
          </a:xfrm>
          <a:prstGeom prst="rect">
            <a:avLst/>
          </a:prstGeom>
          <a:noFill/>
        </p:spPr>
      </p:pic>
    </p:spTree>
    <p:extLst>
      <p:ext uri="{BB962C8B-B14F-4D97-AF65-F5344CB8AC3E}">
        <p14:creationId xmlns="" xmlns:p14="http://schemas.microsoft.com/office/powerpoint/2010/main" val="3880034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後端功能</a:t>
            </a:r>
            <a:r>
              <a:rPr lang="en-US" altLang="zh-TW" sz="4800" spc="600" dirty="0">
                <a:solidFill>
                  <a:schemeClr val="accent1">
                    <a:lumMod val="20000"/>
                    <a:lumOff val="80000"/>
                  </a:schemeClr>
                </a:solidFill>
                <a:latin typeface="微軟正黑體" pitchFamily="34" charset="-120"/>
                <a:ea typeface="微軟正黑體" pitchFamily="34" charset="-120"/>
              </a:rPr>
              <a:t>/</a:t>
            </a:r>
            <a:r>
              <a:rPr lang="zh-TW" altLang="en-US" sz="4800" spc="600" dirty="0">
                <a:solidFill>
                  <a:schemeClr val="accent1">
                    <a:lumMod val="20000"/>
                    <a:lumOff val="80000"/>
                  </a:schemeClr>
                </a:solidFill>
                <a:latin typeface="微軟正黑體" pitchFamily="34" charset="-120"/>
                <a:ea typeface="微軟正黑體" pitchFamily="34" charset="-120"/>
              </a:rPr>
              <a:t>技術 </a:t>
            </a:r>
            <a:r>
              <a:rPr lang="en-US" altLang="zh-TW" sz="4800" spc="600" dirty="0">
                <a:solidFill>
                  <a:schemeClr val="accent1">
                    <a:lumMod val="20000"/>
                    <a:lumOff val="80000"/>
                  </a:schemeClr>
                </a:solidFill>
                <a:latin typeface="微軟正黑體" pitchFamily="34" charset="-120"/>
                <a:ea typeface="微軟正黑體" pitchFamily="34" charset="-120"/>
              </a:rPr>
              <a:t>- </a:t>
            </a:r>
            <a:r>
              <a:rPr lang="en-US" altLang="zh-TW" sz="4800" b="1" spc="600" dirty="0">
                <a:solidFill>
                  <a:schemeClr val="accent1">
                    <a:lumMod val="20000"/>
                    <a:lumOff val="80000"/>
                  </a:schemeClr>
                </a:solidFill>
                <a:latin typeface="微軟正黑體" pitchFamily="34" charset="-120"/>
                <a:ea typeface="微軟正黑體" pitchFamily="34" charset="-120"/>
              </a:rPr>
              <a:t>1</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graphicFrame>
        <p:nvGraphicFramePr>
          <p:cNvPr id="4" name="表格 3"/>
          <p:cNvGraphicFramePr>
            <a:graphicFrameLocks noGrp="1"/>
          </p:cNvGraphicFramePr>
          <p:nvPr>
            <p:extLst>
              <p:ext uri="{D42A27DB-BD31-4B8C-83A1-F6EECF244321}">
                <p14:modId xmlns="" xmlns:p14="http://schemas.microsoft.com/office/powerpoint/2010/main" val="3354690655"/>
              </p:ext>
            </p:extLst>
          </p:nvPr>
        </p:nvGraphicFramePr>
        <p:xfrm>
          <a:off x="838200" y="1139656"/>
          <a:ext cx="10367653" cy="5096624"/>
        </p:xfrm>
        <a:graphic>
          <a:graphicData uri="http://schemas.openxmlformats.org/drawingml/2006/table">
            <a:tbl>
              <a:tblPr firstRow="1" bandRow="1">
                <a:tableStyleId>{F5AB1C69-6EDB-4FF4-983F-18BD219EF322}</a:tableStyleId>
              </a:tblPr>
              <a:tblGrid>
                <a:gridCol w="734349"/>
                <a:gridCol w="2233208"/>
                <a:gridCol w="4650302"/>
                <a:gridCol w="2749794"/>
              </a:tblGrid>
              <a:tr h="386415">
                <a:tc>
                  <a:txBody>
                    <a:bodyPr/>
                    <a:lstStyle/>
                    <a:p>
                      <a:pPr algn="ct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序號</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網頁功能</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solidFill>
                            <a:schemeClr val="tx1">
                              <a:lumMod val="95000"/>
                              <a:lumOff val="5000"/>
                            </a:schemeClr>
                          </a:solidFill>
                          <a:latin typeface="微軟正黑體" panose="020B0604030504040204" pitchFamily="34" charset="-120"/>
                          <a:ea typeface="微軟正黑體" panose="020B0604030504040204" pitchFamily="34" charset="-120"/>
                        </a:rPr>
                        <a:t>說明</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技術</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開發工具</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r>
              <a:tr h="139796">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0</a:t>
                      </a:r>
                      <a:endParaRPr lang="zh-TW" altLang="en-US" sz="20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首頁</a:t>
                      </a:r>
                    </a:p>
                  </a:txBody>
                  <a:tcPr/>
                </a:tc>
                <a:tc>
                  <a:txBody>
                    <a:bodyPr/>
                    <a:lstStyle/>
                    <a:p>
                      <a:r>
                        <a:rPr lang="zh-TW" altLang="en-US" sz="1600" dirty="0" smtClean="0">
                          <a:latin typeface="微軟正黑體" panose="020B0604030504040204" pitchFamily="34" charset="-120"/>
                          <a:ea typeface="微軟正黑體" panose="020B0604030504040204" pitchFamily="34" charset="-120"/>
                        </a:rPr>
                        <a:t>管理員登入</a:t>
                      </a:r>
                      <a:endParaRPr lang="zh-TW" altLang="en-US" sz="1600" dirty="0">
                        <a:latin typeface="微軟正黑體" panose="020B0604030504040204" pitchFamily="34" charset="-120"/>
                        <a:ea typeface="微軟正黑體" panose="020B0604030504040204" pitchFamily="34" charset="-120"/>
                      </a:endParaRPr>
                    </a:p>
                  </a:txBody>
                  <a:tcPr/>
                </a:tc>
                <a:tc rowSpan="13">
                  <a:txBody>
                    <a:bodyPr/>
                    <a:lstStyle/>
                    <a:p>
                      <a:endParaRPr lang="zh-TW" altLang="en-US" sz="1900" dirty="0"/>
                    </a:p>
                  </a:txBody>
                  <a:tcPr marL="97905" marR="97905" marT="48952" marB="48952" anchor="ct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1</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設施管理</a:t>
                      </a: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190086">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介紹管理</a:t>
                      </a:r>
                    </a:p>
                  </a:txBody>
                  <a:tcPr anchor="ct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設施照片、文</a:t>
                      </a: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案、狀態修改</a:t>
                      </a:r>
                    </a:p>
                  </a:txBody>
                  <a:tcPr/>
                </a:tc>
                <a:tc vMerge="1">
                  <a:txBody>
                    <a:bodyPr/>
                    <a:lstStyle/>
                    <a:p>
                      <a:endParaRPr lang="zh-TW" altLang="en-US" sz="1900" dirty="0"/>
                    </a:p>
                  </a:txBody>
                  <a:tcPr marL="97905" marR="97905" marT="48952" marB="48952" anchor="ctr"/>
                </a:tc>
              </a:tr>
              <a:tr h="137371">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1-2</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票券管理</a:t>
                      </a:r>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設施票券修改</a:t>
                      </a:r>
                      <a:endParaRPr lang="zh-TW" altLang="en-US" sz="1600"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137371">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1-3</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r>
                        <a:rPr lang="zh-TW" altLang="en-US" sz="1800" b="0" dirty="0" smtClean="0">
                          <a:solidFill>
                            <a:schemeClr val="dk1"/>
                          </a:solidFill>
                          <a:latin typeface="+mn-lt"/>
                          <a:ea typeface="+mn-ea"/>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新增設施</a:t>
                      </a:r>
                      <a:endParaRPr lang="zh-TW" altLang="en-US" dirty="0"/>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新增設施</a:t>
                      </a:r>
                      <a:endParaRPr lang="zh-TW" altLang="en-US" sz="1600" dirty="0"/>
                    </a:p>
                  </a:txBody>
                  <a:tcPr/>
                </a:tc>
                <a:tc vMerge="1">
                  <a:txBody>
                    <a:bodyPr/>
                    <a:lstStyle/>
                    <a:p>
                      <a:endParaRPr lang="zh-TW" altLang="en-US"/>
                    </a:p>
                  </a:txBody>
                  <a:tcPr/>
                </a:tc>
              </a:tr>
              <a:tr h="293532">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２</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設施驗票</a:t>
                      </a:r>
                      <a:endPar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2-1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設施票券有效性管理</a:t>
                      </a:r>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掃</a:t>
                      </a:r>
                      <a:r>
                        <a:rPr lang="en-US" altLang="zh-TW" sz="1600" dirty="0" smtClean="0">
                          <a:solidFill>
                            <a:schemeClr val="bg2">
                              <a:lumMod val="25000"/>
                            </a:schemeClr>
                          </a:solidFill>
                          <a:latin typeface="微軟正黑體" panose="020B0604030504040204" pitchFamily="34" charset="-120"/>
                          <a:ea typeface="微軟正黑體" panose="020B0604030504040204" pitchFamily="34" charset="-120"/>
                        </a:rPr>
                        <a:t>QRCODE</a:t>
                      </a: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判斷票券有效性</a:t>
                      </a:r>
                      <a:endParaRPr lang="zh-TW" altLang="en-US" sz="1600"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330345">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３</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劇場節目管理</a:t>
                      </a:r>
                    </a:p>
                  </a:txBody>
                  <a:tcPr/>
                </a:tc>
                <a:tc hMerge="1">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3-1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節目管理</a:t>
                      </a:r>
                      <a:endPar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劇場節目上下架、場次</a:t>
                      </a:r>
                      <a:r>
                        <a:rPr lang="zh-TW" altLang="en-US" sz="1600" dirty="0" smtClean="0">
                          <a:latin typeface="微軟正黑體" panose="020B0604030504040204" pitchFamily="34" charset="-120"/>
                          <a:ea typeface="微軟正黑體" panose="020B0604030504040204" pitchFamily="34" charset="-120"/>
                        </a:rPr>
                        <a:t>管理</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latin typeface="王漢宗特黑體繁" panose="02000500000000000000" pitchFamily="2" charset="-120"/>
                          <a:ea typeface="王漢宗特黑體繁" panose="02000500000000000000" pitchFamily="2" charset="-120"/>
                        </a:rPr>
                        <a:t>3-2</a:t>
                      </a:r>
                      <a:endParaRPr lang="zh-TW" altLang="en-US" sz="1600" dirty="0" smtClean="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場次管理</a:t>
                      </a:r>
                      <a:endPar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查詢場次清單</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a:p>
                  </a:txBody>
                  <a:tcPr/>
                </a:tc>
              </a:tr>
              <a:tr h="3303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latin typeface="王漢宗特黑體繁" panose="02000500000000000000" pitchFamily="2" charset="-120"/>
                          <a:ea typeface="王漢宗特黑體繁" panose="02000500000000000000" pitchFamily="2" charset="-120"/>
                        </a:rPr>
                        <a:t>3-3</a:t>
                      </a:r>
                      <a:endParaRPr lang="zh-TW" altLang="en-US" sz="1600" dirty="0" smtClean="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訂單管理</a:t>
                      </a:r>
                      <a:endPar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查詢會員訂單</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a:p>
                  </a:txBody>
                  <a:tcPr/>
                </a:tc>
              </a:tr>
              <a:tr h="330345">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4</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劇場驗票</a:t>
                      </a:r>
                      <a:endPar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4-1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劇場票券有效性管理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掃</a:t>
                      </a:r>
                      <a:r>
                        <a:rPr lang="en-US" altLang="zh-TW" sz="1600" dirty="0" smtClean="0">
                          <a:solidFill>
                            <a:schemeClr val="bg2">
                              <a:lumMod val="25000"/>
                            </a:schemeClr>
                          </a:solidFill>
                          <a:latin typeface="微軟正黑體" panose="020B0604030504040204" pitchFamily="34" charset="-120"/>
                          <a:ea typeface="微軟正黑體" panose="020B0604030504040204" pitchFamily="34" charset="-120"/>
                        </a:rPr>
                        <a:t>QRCODE</a:t>
                      </a: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判斷票券有效性</a:t>
                      </a:r>
                    </a:p>
                  </a:txBody>
                  <a:tcPr anchor="ctr"/>
                </a:tc>
                <a:tc vMerge="1">
                  <a:txBody>
                    <a:bodyPr/>
                    <a:lstStyle/>
                    <a:p>
                      <a:endParaRPr lang="zh-TW" altLang="en-US" sz="1900" dirty="0"/>
                    </a:p>
                  </a:txBody>
                  <a:tcPr marL="97905" marR="97905" marT="48952" marB="48952" anchor="ctr"/>
                </a:tc>
              </a:tr>
            </a:tbl>
          </a:graphicData>
        </a:graphic>
      </p:graphicFrame>
      <p:pic>
        <p:nvPicPr>
          <p:cNvPr id="5" name="圖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787893" y="3275152"/>
            <a:ext cx="562238" cy="792900"/>
          </a:xfrm>
          <a:prstGeom prst="rect">
            <a:avLst/>
          </a:prstGeom>
        </p:spPr>
      </p:pic>
      <p:pic>
        <p:nvPicPr>
          <p:cNvPr id="6" name="圖片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87893" y="2335181"/>
            <a:ext cx="562238" cy="792900"/>
          </a:xfrm>
          <a:prstGeom prst="rect">
            <a:avLst/>
          </a:prstGeom>
        </p:spPr>
      </p:pic>
      <p:pic>
        <p:nvPicPr>
          <p:cNvPr id="10" name="圖片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717561" y="3385101"/>
            <a:ext cx="1232129" cy="636600"/>
          </a:xfrm>
          <a:prstGeom prst="rect">
            <a:avLst/>
          </a:prstGeom>
        </p:spPr>
      </p:pic>
      <p:pic>
        <p:nvPicPr>
          <p:cNvPr id="11" name="圖片 1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680773" y="2493622"/>
            <a:ext cx="1268917" cy="634459"/>
          </a:xfrm>
          <a:prstGeom prst="rect">
            <a:avLst/>
          </a:prstGeom>
        </p:spPr>
      </p:pic>
      <p:pic>
        <p:nvPicPr>
          <p:cNvPr id="12" name="圖片 1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122733" y="4354447"/>
            <a:ext cx="1514166" cy="817650"/>
          </a:xfrm>
          <a:prstGeom prst="rect">
            <a:avLst/>
          </a:prstGeom>
        </p:spPr>
      </p:pic>
    </p:spTree>
    <p:extLst>
      <p:ext uri="{BB962C8B-B14F-4D97-AF65-F5344CB8AC3E}">
        <p14:creationId xmlns="" xmlns:p14="http://schemas.microsoft.com/office/powerpoint/2010/main" val="4116638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a:solidFill>
                  <a:schemeClr val="accent1">
                    <a:lumMod val="20000"/>
                    <a:lumOff val="80000"/>
                  </a:schemeClr>
                </a:solidFill>
                <a:latin typeface="微軟正黑體" pitchFamily="34" charset="-120"/>
                <a:ea typeface="微軟正黑體" pitchFamily="34" charset="-120"/>
              </a:rPr>
              <a:t>後端功能</a:t>
            </a:r>
            <a:r>
              <a:rPr lang="en-US" altLang="zh-TW" sz="4800" spc="600" dirty="0">
                <a:solidFill>
                  <a:schemeClr val="accent1">
                    <a:lumMod val="20000"/>
                    <a:lumOff val="80000"/>
                  </a:schemeClr>
                </a:solidFill>
                <a:latin typeface="微軟正黑體" pitchFamily="34" charset="-120"/>
                <a:ea typeface="微軟正黑體" pitchFamily="34" charset="-120"/>
              </a:rPr>
              <a:t>/</a:t>
            </a:r>
            <a:r>
              <a:rPr lang="zh-TW" altLang="en-US" sz="4800" spc="600" dirty="0">
                <a:solidFill>
                  <a:schemeClr val="accent1">
                    <a:lumMod val="20000"/>
                    <a:lumOff val="80000"/>
                  </a:schemeClr>
                </a:solidFill>
                <a:latin typeface="微軟正黑體" pitchFamily="34" charset="-120"/>
                <a:ea typeface="微軟正黑體" pitchFamily="34" charset="-120"/>
              </a:rPr>
              <a:t>技術 </a:t>
            </a:r>
            <a:r>
              <a:rPr lang="en-US" altLang="zh-TW" sz="4800" spc="600" dirty="0">
                <a:solidFill>
                  <a:schemeClr val="accent1">
                    <a:lumMod val="20000"/>
                    <a:lumOff val="80000"/>
                  </a:schemeClr>
                </a:solidFill>
                <a:latin typeface="微軟正黑體" pitchFamily="34" charset="-120"/>
                <a:ea typeface="微軟正黑體" pitchFamily="34" charset="-120"/>
              </a:rPr>
              <a:t>- </a:t>
            </a:r>
            <a:r>
              <a:rPr lang="en-US" altLang="zh-TW" sz="4800" b="1" spc="600" dirty="0" smtClean="0">
                <a:solidFill>
                  <a:schemeClr val="accent1">
                    <a:lumMod val="20000"/>
                    <a:lumOff val="80000"/>
                  </a:schemeClr>
                </a:solidFill>
                <a:latin typeface="微軟正黑體" pitchFamily="34" charset="-120"/>
                <a:ea typeface="微軟正黑體" pitchFamily="34" charset="-120"/>
              </a:rPr>
              <a:t>2</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graphicFrame>
        <p:nvGraphicFramePr>
          <p:cNvPr id="10" name="表格 9"/>
          <p:cNvGraphicFramePr>
            <a:graphicFrameLocks noGrp="1"/>
          </p:cNvGraphicFramePr>
          <p:nvPr>
            <p:extLst>
              <p:ext uri="{D42A27DB-BD31-4B8C-83A1-F6EECF244321}">
                <p14:modId xmlns="" xmlns:p14="http://schemas.microsoft.com/office/powerpoint/2010/main" val="629306831"/>
              </p:ext>
            </p:extLst>
          </p:nvPr>
        </p:nvGraphicFramePr>
        <p:xfrm>
          <a:off x="943977" y="1467076"/>
          <a:ext cx="10336357" cy="3664064"/>
        </p:xfrm>
        <a:graphic>
          <a:graphicData uri="http://schemas.openxmlformats.org/drawingml/2006/table">
            <a:tbl>
              <a:tblPr firstRow="1" bandRow="1">
                <a:tableStyleId>{F5AB1C69-6EDB-4FF4-983F-18BD219EF322}</a:tableStyleId>
              </a:tblPr>
              <a:tblGrid>
                <a:gridCol w="734349"/>
                <a:gridCol w="1778485"/>
                <a:gridCol w="5073729"/>
                <a:gridCol w="2749794"/>
              </a:tblGrid>
              <a:tr h="386415">
                <a:tc>
                  <a:txBody>
                    <a:bodyPr/>
                    <a:lstStyle/>
                    <a:p>
                      <a:pPr algn="ct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序號</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網頁功能</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solidFill>
                            <a:schemeClr val="tx1">
                              <a:lumMod val="95000"/>
                              <a:lumOff val="5000"/>
                            </a:schemeClr>
                          </a:solidFill>
                          <a:latin typeface="微軟正黑體" panose="020B0604030504040204" pitchFamily="34" charset="-120"/>
                          <a:ea typeface="微軟正黑體" panose="020B0604030504040204" pitchFamily="34" charset="-120"/>
                        </a:rPr>
                        <a:t>說明</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技術</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開發工具</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r>
              <a:tr h="167368">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５</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活動管理</a:t>
                      </a:r>
                    </a:p>
                  </a:txBody>
                  <a:tcPr/>
                </a:tc>
                <a:tc hMerge="1">
                  <a:txBody>
                    <a:bodyPr/>
                    <a:lstStyle/>
                    <a:p>
                      <a:endParaRPr lang="zh-TW" altLang="en-US" dirty="0">
                        <a:solidFill>
                          <a:schemeClr val="bg2">
                            <a:lumMod val="25000"/>
                          </a:schemeClr>
                        </a:solidFill>
                        <a:latin typeface="微軟正黑體" panose="020B0604030504040204" pitchFamily="34" charset="-120"/>
                        <a:ea typeface="微軟正黑體" panose="020B0604030504040204" pitchFamily="34" charset="-120"/>
                      </a:endParaRPr>
                    </a:p>
                  </a:txBody>
                  <a:tcPr/>
                </a:tc>
                <a:tc rowSpan="9">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75000"/>
                              <a:lumOff val="25000"/>
                            </a:schemeClr>
                          </a:solidFill>
                          <a:latin typeface="王漢宗特黑體繁" panose="02000500000000000000" pitchFamily="2" charset="-120"/>
                          <a:ea typeface="王漢宗特黑體繁" panose="02000500000000000000" pitchFamily="2" charset="-120"/>
                        </a:rPr>
                        <a:t>5-1</a:t>
                      </a: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管理活動資訊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活動</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新增</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a:t>
                      </a:r>
                    </a:p>
                  </a:txBody>
                  <a:tcPr/>
                </a:tc>
                <a:tc vMerge="1">
                  <a:txBody>
                    <a:bodyPr/>
                    <a:lstStyle/>
                    <a:p>
                      <a:endParaRPr lang="zh-TW" altLang="en-US" sz="1900" dirty="0"/>
                    </a:p>
                  </a:txBody>
                  <a:tcPr marL="97905" marR="97905" marT="48952" marB="48952" anchor="ctr"/>
                </a:tc>
              </a:tr>
              <a:tr h="330345">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6</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會員管理</a:t>
                      </a:r>
                      <a:endParaRPr lang="zh-TW" altLang="en-US"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293532">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6-1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會員資料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會員資料查詢</a:t>
                      </a:r>
                      <a:r>
                        <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留言權限</a:t>
                      </a:r>
                    </a:p>
                  </a:txBody>
                  <a:tcPr/>
                </a:tc>
                <a:tc vMerge="1">
                  <a:txBody>
                    <a:bodyPr/>
                    <a:lstStyle/>
                    <a:p>
                      <a:endParaRPr lang="zh-TW" altLang="en-US" sz="1900" dirty="0"/>
                    </a:p>
                  </a:txBody>
                  <a:tcPr marL="97905" marR="97905" marT="48952" marB="48952" anchor="ct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7</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諮詢管理</a:t>
                      </a:r>
                      <a:endPar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tc vMerge="1">
                  <a:txBody>
                    <a:bodyPr/>
                    <a:lstStyle/>
                    <a:p>
                      <a:endParaRPr lang="zh-TW" altLang="en-US"/>
                    </a:p>
                  </a:txBody>
                  <a:tcPr/>
                </a:tc>
              </a:tr>
              <a:tr h="0">
                <a:tc>
                  <a:txBody>
                    <a:bodyPr/>
                    <a:lstStyle/>
                    <a:p>
                      <a:pPr algn="ctr"/>
                      <a:r>
                        <a:rPr lang="en-US" altLang="zh-TW" sz="1600" dirty="0" smtClean="0">
                          <a:solidFill>
                            <a:schemeClr val="tx1">
                              <a:lumMod val="75000"/>
                              <a:lumOff val="25000"/>
                            </a:schemeClr>
                          </a:solidFill>
                          <a:latin typeface="王漢宗特黑體繁" panose="02000500000000000000" pitchFamily="2" charset="-120"/>
                          <a:ea typeface="王漢宗特黑體繁" panose="02000500000000000000" pitchFamily="2" charset="-120"/>
                        </a:rPr>
                        <a:t>7-1</a:t>
                      </a: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管理問題</a:t>
                      </a:r>
                      <a:endPar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管理現有關鍵字和答案，可新增</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刪除</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a:p>
                  </a:txBody>
                  <a:tcPr/>
                </a:tc>
              </a:tr>
              <a:tr h="0">
                <a:tc>
                  <a:txBody>
                    <a:bodyPr/>
                    <a:lstStyle/>
                    <a:p>
                      <a:pPr algn="ct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查看問題</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針對前台紀錄的問題設計相應答案</a:t>
                      </a:r>
                    </a:p>
                  </a:txBody>
                  <a:tcPr/>
                </a:tc>
                <a:tc vMerge="1">
                  <a:txBody>
                    <a:bodyPr/>
                    <a:lstStyle/>
                    <a:p>
                      <a:endParaRPr lang="zh-TW" altLang="en-US"/>
                    </a:p>
                  </a:txBody>
                  <a:tcP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6</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帳號權限管理</a:t>
                      </a:r>
                    </a:p>
                  </a:txBody>
                  <a:tcPr/>
                </a:tc>
                <a:tc hMerge="1">
                  <a:txBody>
                    <a:bodyPr/>
                    <a:lstStyle/>
                    <a:p>
                      <a:endParaRPr lang="zh-TW" altLang="en-US"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6-1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帳號權限</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修改管理者帳號</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密碼</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調整權限</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bl>
          </a:graphicData>
        </a:graphic>
      </p:graphicFrame>
      <p:pic>
        <p:nvPicPr>
          <p:cNvPr id="11" name="圖片 10"/>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787893" y="3043669"/>
            <a:ext cx="562238" cy="792900"/>
          </a:xfrm>
          <a:prstGeom prst="rect">
            <a:avLst/>
          </a:prstGeom>
        </p:spPr>
      </p:pic>
      <p:pic>
        <p:nvPicPr>
          <p:cNvPr id="12" name="圖片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87893" y="2103698"/>
            <a:ext cx="562238" cy="792900"/>
          </a:xfrm>
          <a:prstGeom prst="rect">
            <a:avLst/>
          </a:prstGeom>
        </p:spPr>
      </p:pic>
      <p:pic>
        <p:nvPicPr>
          <p:cNvPr id="13" name="圖片 1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717561" y="3153618"/>
            <a:ext cx="1232129" cy="636600"/>
          </a:xfrm>
          <a:prstGeom prst="rect">
            <a:avLst/>
          </a:prstGeom>
        </p:spPr>
      </p:pic>
      <p:pic>
        <p:nvPicPr>
          <p:cNvPr id="14" name="圖片 1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680773" y="2262139"/>
            <a:ext cx="1268917" cy="634459"/>
          </a:xfrm>
          <a:prstGeom prst="rect">
            <a:avLst/>
          </a:prstGeom>
        </p:spPr>
      </p:pic>
      <p:pic>
        <p:nvPicPr>
          <p:cNvPr id="15" name="圖片 14"/>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069012" y="4093589"/>
            <a:ext cx="1606588" cy="867557"/>
          </a:xfrm>
          <a:prstGeom prst="rect">
            <a:avLst/>
          </a:prstGeom>
        </p:spPr>
      </p:pic>
    </p:spTree>
    <p:extLst>
      <p:ext uri="{BB962C8B-B14F-4D97-AF65-F5344CB8AC3E}">
        <p14:creationId xmlns="" xmlns:p14="http://schemas.microsoft.com/office/powerpoint/2010/main" val="3969761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a:latin typeface="微軟正黑體" pitchFamily="34" charset="-120"/>
                <a:ea typeface="微軟正黑體" pitchFamily="34" charset="-120"/>
              </a:rPr>
              <a:t>業務</a:t>
            </a:r>
            <a:r>
              <a:rPr lang="zh-TW" altLang="en-US" sz="4800" spc="600" dirty="0" smtClean="0">
                <a:latin typeface="微軟正黑體" pitchFamily="34" charset="-120"/>
                <a:ea typeface="微軟正黑體" pitchFamily="34" charset="-120"/>
              </a:rPr>
              <a:t>流程</a:t>
            </a:r>
            <a:r>
              <a:rPr lang="zh-TW" altLang="en-US" sz="4800" spc="600" dirty="0">
                <a:latin typeface="微軟正黑體" pitchFamily="34" charset="-120"/>
                <a:ea typeface="微軟正黑體" pitchFamily="34" charset="-120"/>
              </a:rPr>
              <a:t>圖</a:t>
            </a:r>
            <a:r>
              <a:rPr lang="en-US" altLang="zh-TW" sz="4800" spc="600" dirty="0" smtClean="0">
                <a:latin typeface="微軟正黑體" pitchFamily="34" charset="-120"/>
                <a:ea typeface="微軟正黑體" pitchFamily="34" charset="-120"/>
              </a:rPr>
              <a:t>-</a:t>
            </a:r>
            <a:r>
              <a:rPr lang="zh-TW" altLang="en-US" sz="4800" spc="600" dirty="0" smtClean="0">
                <a:latin typeface="微軟正黑體" pitchFamily="34" charset="-120"/>
                <a:ea typeface="微軟正黑體" pitchFamily="34" charset="-120"/>
              </a:rPr>
              <a:t>設施票券</a:t>
            </a:r>
            <a:endParaRPr lang="zh-TW" altLang="en-US" sz="4800" spc="600"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4179138" y="1232450"/>
            <a:ext cx="3833724" cy="5536240"/>
          </a:xfrm>
          <a:prstGeom prst="rect">
            <a:avLst/>
          </a:prstGeom>
        </p:spPr>
      </p:pic>
    </p:spTree>
    <p:extLst>
      <p:ext uri="{BB962C8B-B14F-4D97-AF65-F5344CB8AC3E}">
        <p14:creationId xmlns="" xmlns:p14="http://schemas.microsoft.com/office/powerpoint/2010/main" val="1994780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latin typeface="微軟正黑體" pitchFamily="34" charset="-120"/>
                <a:ea typeface="微軟正黑體" pitchFamily="34" charset="-120"/>
              </a:rPr>
              <a:t>業務流程</a:t>
            </a:r>
            <a:r>
              <a:rPr lang="zh-TW" altLang="en-US" sz="4800" spc="600" dirty="0">
                <a:latin typeface="微軟正黑體" pitchFamily="34" charset="-120"/>
                <a:ea typeface="微軟正黑體" pitchFamily="34" charset="-120"/>
              </a:rPr>
              <a:t>圖</a:t>
            </a:r>
            <a:r>
              <a:rPr lang="en-US" altLang="zh-TW" sz="4800" spc="600" dirty="0" smtClean="0">
                <a:latin typeface="微軟正黑體" pitchFamily="34" charset="-120"/>
                <a:ea typeface="微軟正黑體" pitchFamily="34" charset="-120"/>
              </a:rPr>
              <a:t>-</a:t>
            </a:r>
            <a:r>
              <a:rPr lang="zh-TW" altLang="en-US" sz="4800" spc="600" dirty="0">
                <a:latin typeface="微軟正黑體" pitchFamily="34" charset="-120"/>
                <a:ea typeface="微軟正黑體" pitchFamily="34" charset="-120"/>
              </a:rPr>
              <a:t>劇場票券</a:t>
            </a: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4014813" y="1296062"/>
            <a:ext cx="4162374" cy="5434716"/>
          </a:xfrm>
          <a:prstGeom prst="rect">
            <a:avLst/>
          </a:prstGeom>
        </p:spPr>
      </p:pic>
    </p:spTree>
    <p:extLst>
      <p:ext uri="{BB962C8B-B14F-4D97-AF65-F5344CB8AC3E}">
        <p14:creationId xmlns="" xmlns:p14="http://schemas.microsoft.com/office/powerpoint/2010/main" val="1103499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300" dirty="0" smtClean="0">
                <a:latin typeface="微軟正黑體" pitchFamily="34" charset="-120"/>
                <a:ea typeface="微軟正黑體" pitchFamily="34" charset="-120"/>
              </a:rPr>
              <a:t>前端 </a:t>
            </a:r>
            <a:r>
              <a:rPr lang="en-US" altLang="zh-TW" sz="4800" spc="300" dirty="0" smtClean="0">
                <a:latin typeface="微軟正黑體" pitchFamily="34" charset="-120"/>
                <a:ea typeface="微軟正黑體" pitchFamily="34" charset="-120"/>
              </a:rPr>
              <a:t>-</a:t>
            </a:r>
            <a:r>
              <a:rPr lang="zh-TW" altLang="en-US" sz="4800" spc="300" dirty="0" smtClean="0">
                <a:latin typeface="微軟正黑體" pitchFamily="34" charset="-120"/>
                <a:ea typeface="微軟正黑體" pitchFamily="34" charset="-120"/>
              </a:rPr>
              <a:t> 使用案例圖</a:t>
            </a:r>
            <a:endParaRPr lang="zh-TW" altLang="en-US" sz="4800" spc="300"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411945" y="1392350"/>
            <a:ext cx="7368109" cy="5059015"/>
          </a:xfrm>
          <a:prstGeom prst="rect">
            <a:avLst/>
          </a:prstGeom>
        </p:spPr>
      </p:pic>
    </p:spTree>
    <p:extLst>
      <p:ext uri="{BB962C8B-B14F-4D97-AF65-F5344CB8AC3E}">
        <p14:creationId xmlns="" xmlns:p14="http://schemas.microsoft.com/office/powerpoint/2010/main" val="1708641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pc="300" dirty="0" smtClean="0">
                <a:latin typeface="微軟正黑體" pitchFamily="34" charset="-120"/>
                <a:ea typeface="微軟正黑體" pitchFamily="34" charset="-120"/>
              </a:rPr>
              <a:t>後端 </a:t>
            </a:r>
            <a:r>
              <a:rPr lang="en-US" altLang="zh-TW" spc="300" dirty="0">
                <a:latin typeface="微軟正黑體" pitchFamily="34" charset="-120"/>
                <a:ea typeface="微軟正黑體" pitchFamily="34" charset="-120"/>
              </a:rPr>
              <a:t>-</a:t>
            </a:r>
            <a:r>
              <a:rPr lang="zh-TW" altLang="en-US" spc="300" dirty="0">
                <a:latin typeface="微軟正黑體" pitchFamily="34" charset="-120"/>
                <a:ea typeface="微軟正黑體" pitchFamily="34" charset="-120"/>
              </a:rPr>
              <a:t> 使用案例圖</a:t>
            </a:r>
            <a:endParaRPr lang="zh-TW" altLang="en-US" dirty="0">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468646" y="1308716"/>
            <a:ext cx="9254708" cy="5226284"/>
          </a:xfrm>
          <a:prstGeom prst="rect">
            <a:avLst/>
          </a:prstGeom>
        </p:spPr>
      </p:pic>
    </p:spTree>
    <p:extLst>
      <p:ext uri="{BB962C8B-B14F-4D97-AF65-F5344CB8AC3E}">
        <p14:creationId xmlns="" xmlns:p14="http://schemas.microsoft.com/office/powerpoint/2010/main" val="1822836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latin typeface="微軟正黑體" pitchFamily="34" charset="-120"/>
                <a:ea typeface="微軟正黑體" pitchFamily="34" charset="-120"/>
              </a:rPr>
              <a:t>ＥＲ－ＭＯＤＥＬ</a:t>
            </a:r>
            <a:endParaRPr lang="zh-TW" altLang="en-US">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srcRect/>
          <a:stretch>
            <a:fillRect/>
          </a:stretch>
        </p:blipFill>
        <p:spPr bwMode="auto">
          <a:xfrm>
            <a:off x="2844667" y="1117600"/>
            <a:ext cx="5867400" cy="5740400"/>
          </a:xfrm>
          <a:prstGeom prst="rect">
            <a:avLst/>
          </a:prstGeom>
          <a:noFill/>
          <a:ln w="9525">
            <a:noFill/>
            <a:miter lim="800000"/>
            <a:headEnd/>
            <a:tailEnd/>
          </a:ln>
          <a:effectLst/>
        </p:spPr>
      </p:pic>
    </p:spTree>
    <p:extLst>
      <p:ext uri="{BB962C8B-B14F-4D97-AF65-F5344CB8AC3E}">
        <p14:creationId xmlns="" xmlns:p14="http://schemas.microsoft.com/office/powerpoint/2010/main" val="37139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a:t>
            </a:r>
            <a:endParaRPr lang="zh-TW" altLang="en-US" dirty="0"/>
          </a:p>
        </p:txBody>
      </p:sp>
      <p:sp>
        <p:nvSpPr>
          <p:cNvPr id="2049"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1" lang="zh-TW" sz="14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工作分配表：</a:t>
            </a:r>
            <a:endParaRPr kumimoji="1" lang="zh-TW" sz="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 </a:t>
            </a:r>
            <a:endParaRPr kumimoji="1" lang="zh-TW" altLang="en-US"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graphicFrame>
        <p:nvGraphicFramePr>
          <p:cNvPr id="7" name="內容版面配置區 6"/>
          <p:cNvGraphicFramePr>
            <a:graphicFrameLocks noGrp="1"/>
          </p:cNvGraphicFramePr>
          <p:nvPr>
            <p:ph idx="1"/>
          </p:nvPr>
        </p:nvGraphicFramePr>
        <p:xfrm>
          <a:off x="981797" y="1439497"/>
          <a:ext cx="10371245" cy="3880535"/>
        </p:xfrm>
        <a:graphic>
          <a:graphicData uri="http://schemas.openxmlformats.org/drawingml/2006/table">
            <a:tbl>
              <a:tblPr bandRow="1">
                <a:tableStyleId>{775DCB02-9BB8-47FD-8907-85C794F793BA}</a:tableStyleId>
              </a:tblPr>
              <a:tblGrid>
                <a:gridCol w="2916395"/>
                <a:gridCol w="1242475"/>
                <a:gridCol w="1242475"/>
                <a:gridCol w="1242475"/>
                <a:gridCol w="1242475"/>
                <a:gridCol w="1242475"/>
                <a:gridCol w="1242475"/>
              </a:tblGrid>
              <a:tr h="462815">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陳翊慈</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李嘉偉</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李紹宇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427215">
                <a:tc gridSpan="7">
                  <a:txBody>
                    <a:bodyPr/>
                    <a:lstStyle/>
                    <a:p>
                      <a:pPr algn="ctr">
                        <a:spcAft>
                          <a:spcPts val="0"/>
                        </a:spcAft>
                      </a:pPr>
                      <a:r>
                        <a:rPr lang="zh-TW" sz="2400" kern="100" dirty="0">
                          <a:latin typeface="微軟正黑體" pitchFamily="34" charset="-120"/>
                          <a:ea typeface="微軟正黑體" pitchFamily="34" charset="-120"/>
                        </a:rPr>
                        <a:t>系統分析</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rPr>
                        <a:t>劇場購票</a:t>
                      </a:r>
                      <a:r>
                        <a:rPr lang="en-US" sz="2400" kern="100" dirty="0" smtClean="0">
                          <a:latin typeface="微軟正黑體" pitchFamily="34" charset="-120"/>
                          <a:ea typeface="微軟正黑體" pitchFamily="34" charset="-120"/>
                        </a:rPr>
                        <a:t> (</a:t>
                      </a:r>
                      <a:r>
                        <a:rPr lang="zh-TW" sz="2400" kern="100" dirty="0" smtClean="0">
                          <a:latin typeface="微軟正黑體" pitchFamily="34" charset="-120"/>
                          <a:ea typeface="微軟正黑體" pitchFamily="34" charset="-120"/>
                        </a:rPr>
                        <a:t>前</a:t>
                      </a:r>
                      <a:r>
                        <a:rPr lang="zh-TW" altLang="en-US" sz="2400" kern="100" dirty="0" smtClean="0">
                          <a:latin typeface="微軟正黑體" pitchFamily="34" charset="-120"/>
                          <a:ea typeface="微軟正黑體" pitchFamily="34" charset="-120"/>
                        </a:rPr>
                        <a:t>後</a:t>
                      </a:r>
                      <a:r>
                        <a:rPr lang="zh-TW" sz="2400" kern="100" dirty="0" smtClean="0">
                          <a:latin typeface="微軟正黑體" pitchFamily="34" charset="-120"/>
                          <a:ea typeface="微軟正黑體" pitchFamily="34" charset="-120"/>
                        </a:rPr>
                        <a:t>端</a:t>
                      </a:r>
                      <a:r>
                        <a:rPr lang="en-US" sz="2400" kern="100" dirty="0" smtClean="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marR="0" lvl="0" indent="0" algn="l" defTabSz="914400" rtl="0" eaLnBrk="1" fontAlgn="auto" latinLnBrk="0" hangingPunct="1">
                        <a:lnSpc>
                          <a:spcPct val="100000"/>
                        </a:lnSpc>
                        <a:spcBef>
                          <a:spcPts val="0"/>
                        </a:spcBef>
                        <a:spcAft>
                          <a:spcPts val="0"/>
                        </a:spcAft>
                        <a:buClrTx/>
                        <a:buSzTx/>
                        <a:buFontTx/>
                        <a:buNone/>
                        <a:tabLst/>
                        <a:defRPr/>
                      </a:pPr>
                      <a:r>
                        <a:rPr lang="zh-TW" altLang="en-US" sz="2400" kern="100" dirty="0" smtClean="0">
                          <a:latin typeface="微軟正黑體" pitchFamily="34" charset="-120"/>
                          <a:ea typeface="微軟正黑體" pitchFamily="34" charset="-120"/>
                        </a:rPr>
                        <a:t>設施購票</a:t>
                      </a:r>
                      <a:r>
                        <a:rPr lang="en-US" sz="2400" kern="100" dirty="0" smtClean="0">
                          <a:latin typeface="微軟正黑體" pitchFamily="34" charset="-120"/>
                          <a:ea typeface="微軟正黑體" pitchFamily="34" charset="-120"/>
                        </a:rPr>
                        <a:t> </a:t>
                      </a:r>
                      <a:r>
                        <a:rPr lang="en-US" sz="2400" kern="100" dirty="0" smtClean="0">
                          <a:latin typeface="微軟正黑體" pitchFamily="34" charset="-120"/>
                          <a:ea typeface="微軟正黑體" pitchFamily="34" charset="-120"/>
                        </a:rPr>
                        <a:t>(</a:t>
                      </a:r>
                      <a:r>
                        <a:rPr lang="zh-TW" altLang="en-US" sz="2400" kern="100" dirty="0" smtClean="0">
                          <a:latin typeface="微軟正黑體" pitchFamily="34" charset="-120"/>
                          <a:ea typeface="微軟正黑體" pitchFamily="34" charset="-120"/>
                        </a:rPr>
                        <a:t>前後端</a:t>
                      </a:r>
                      <a:r>
                        <a:rPr lang="en-US" sz="2400" kern="100" dirty="0" smtClean="0">
                          <a:latin typeface="微軟正黑體" pitchFamily="34" charset="-120"/>
                          <a:ea typeface="微軟正黑體" pitchFamily="34" charset="-120"/>
                        </a:rPr>
                        <a:t>)</a:t>
                      </a:r>
                      <a:endParaRPr lang="zh-TW" altLang="en-US" sz="2400" kern="100" dirty="0" smtClean="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rPr>
                        <a:t>設施介紹</a:t>
                      </a:r>
                      <a:r>
                        <a:rPr lang="en-US" sz="2400" kern="100" dirty="0" smtClean="0">
                          <a:latin typeface="微軟正黑體" pitchFamily="34" charset="-120"/>
                          <a:ea typeface="微軟正黑體" pitchFamily="34" charset="-120"/>
                        </a:rPr>
                        <a:t> </a:t>
                      </a:r>
                      <a:r>
                        <a:rPr lang="en-US" sz="2400" kern="100" dirty="0" smtClean="0">
                          <a:latin typeface="微軟正黑體" pitchFamily="34" charset="-120"/>
                          <a:ea typeface="微軟正黑體" pitchFamily="34" charset="-120"/>
                        </a:rPr>
                        <a:t>(</a:t>
                      </a:r>
                      <a:r>
                        <a:rPr lang="zh-TW" altLang="en-US" sz="2400" kern="100" dirty="0" smtClean="0">
                          <a:latin typeface="微軟正黑體" pitchFamily="34" charset="-120"/>
                          <a:ea typeface="微軟正黑體" pitchFamily="34" charset="-120"/>
                        </a:rPr>
                        <a:t>前後端</a:t>
                      </a:r>
                      <a:r>
                        <a:rPr lang="en-US" sz="2400" kern="100" dirty="0" smtClean="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rPr>
                        <a:t>園區地圖</a:t>
                      </a:r>
                      <a:r>
                        <a:rPr lang="en-US" sz="2400" kern="100" dirty="0" smtClean="0">
                          <a:latin typeface="微軟正黑體" pitchFamily="34" charset="-120"/>
                          <a:ea typeface="微軟正黑體" pitchFamily="34" charset="-120"/>
                        </a:rPr>
                        <a:t> (</a:t>
                      </a:r>
                      <a:r>
                        <a:rPr lang="zh-TW" altLang="en-US" sz="2400" kern="100" dirty="0" smtClean="0">
                          <a:latin typeface="微軟正黑體" pitchFamily="34" charset="-120"/>
                          <a:ea typeface="微軟正黑體" pitchFamily="34" charset="-120"/>
                        </a:rPr>
                        <a:t>前</a:t>
                      </a:r>
                      <a:r>
                        <a:rPr lang="zh-TW" sz="2400" kern="100" dirty="0" smtClean="0">
                          <a:latin typeface="微軟正黑體" pitchFamily="34" charset="-120"/>
                          <a:ea typeface="微軟正黑體" pitchFamily="34" charset="-120"/>
                        </a:rPr>
                        <a:t>端</a:t>
                      </a:r>
                      <a:r>
                        <a:rPr lang="en-US" sz="2400" kern="100" dirty="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rPr>
                        <a:t>活動月曆</a:t>
                      </a:r>
                      <a:r>
                        <a:rPr lang="en-US" sz="2400" kern="100" dirty="0" smtClean="0">
                          <a:latin typeface="微軟正黑體" pitchFamily="34" charset="-120"/>
                          <a:ea typeface="微軟正黑體" pitchFamily="34" charset="-120"/>
                        </a:rPr>
                        <a:t> </a:t>
                      </a:r>
                      <a:r>
                        <a:rPr lang="en-US" sz="2400" kern="100" dirty="0" smtClean="0">
                          <a:latin typeface="微軟正黑體" pitchFamily="34" charset="-120"/>
                          <a:ea typeface="微軟正黑體" pitchFamily="34" charset="-120"/>
                        </a:rPr>
                        <a:t>(</a:t>
                      </a:r>
                      <a:r>
                        <a:rPr lang="zh-TW" altLang="en-US" sz="2400" kern="100" dirty="0" smtClean="0">
                          <a:latin typeface="微軟正黑體" pitchFamily="34" charset="-120"/>
                          <a:ea typeface="微軟正黑體" pitchFamily="34" charset="-120"/>
                        </a:rPr>
                        <a:t>前後端</a:t>
                      </a:r>
                      <a:r>
                        <a:rPr lang="en-US" sz="2400" kern="100" dirty="0" smtClean="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rPr>
                        <a:t>諮詢專區</a:t>
                      </a:r>
                      <a:r>
                        <a:rPr lang="en-US" sz="2400" kern="100" dirty="0" smtClean="0">
                          <a:latin typeface="微軟正黑體" pitchFamily="34" charset="-120"/>
                          <a:ea typeface="微軟正黑體" pitchFamily="34" charset="-120"/>
                        </a:rPr>
                        <a:t> </a:t>
                      </a:r>
                      <a:r>
                        <a:rPr lang="en-US" sz="2400" kern="100" dirty="0" smtClean="0">
                          <a:latin typeface="微軟正黑體" pitchFamily="34" charset="-120"/>
                          <a:ea typeface="微軟正黑體" pitchFamily="34" charset="-120"/>
                        </a:rPr>
                        <a:t>(</a:t>
                      </a:r>
                      <a:r>
                        <a:rPr lang="zh-TW" altLang="en-US" sz="2400" kern="100" dirty="0" smtClean="0">
                          <a:latin typeface="微軟正黑體" pitchFamily="34" charset="-120"/>
                          <a:ea typeface="微軟正黑體" pitchFamily="34" charset="-120"/>
                        </a:rPr>
                        <a:t>前後端</a:t>
                      </a:r>
                      <a:r>
                        <a:rPr lang="en-US" sz="2400" kern="100" dirty="0" smtClean="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r h="427215">
                <a:tc>
                  <a:txBody>
                    <a:bodyPr/>
                    <a:lstStyle/>
                    <a:p>
                      <a:pPr marL="152400" lvl="0">
                        <a:spcAft>
                          <a:spcPts val="0"/>
                        </a:spcAft>
                      </a:pPr>
                      <a:r>
                        <a:rPr lang="zh-TW" altLang="en-US" sz="2400" kern="100" dirty="0" smtClean="0">
                          <a:latin typeface="微軟正黑體" pitchFamily="34" charset="-120"/>
                          <a:ea typeface="微軟正黑體" pitchFamily="34" charset="-120"/>
                          <a:cs typeface="Times New Roman"/>
                        </a:rPr>
                        <a:t>會員專區</a:t>
                      </a:r>
                      <a:r>
                        <a:rPr lang="zh-TW" altLang="en-US" sz="2400" kern="100" baseline="0" dirty="0" smtClean="0">
                          <a:latin typeface="微軟正黑體" pitchFamily="34" charset="-120"/>
                          <a:ea typeface="微軟正黑體" pitchFamily="34" charset="-120"/>
                          <a:cs typeface="Times New Roman"/>
                        </a:rPr>
                        <a:t> </a:t>
                      </a:r>
                      <a:r>
                        <a:rPr lang="en-US" sz="2400" kern="100" dirty="0" smtClean="0">
                          <a:latin typeface="微軟正黑體" pitchFamily="34" charset="-120"/>
                          <a:ea typeface="微軟正黑體" pitchFamily="34" charset="-120"/>
                        </a:rPr>
                        <a:t>(</a:t>
                      </a:r>
                      <a:r>
                        <a:rPr lang="zh-TW" altLang="en-US" sz="2400" kern="100" dirty="0" smtClean="0">
                          <a:latin typeface="微軟正黑體" pitchFamily="34" charset="-120"/>
                          <a:ea typeface="微軟正黑體" pitchFamily="34" charset="-120"/>
                        </a:rPr>
                        <a:t>前後端</a:t>
                      </a:r>
                      <a:r>
                        <a:rPr lang="en-US" sz="2400" kern="100" dirty="0" smtClean="0">
                          <a:latin typeface="微軟正黑體" pitchFamily="34" charset="-120"/>
                          <a:ea typeface="微軟正黑體"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c>
                  <a:txBody>
                    <a:bodyPr/>
                    <a:lstStyle/>
                    <a:p>
                      <a:pPr algn="ctr">
                        <a:spcAft>
                          <a:spcPts val="0"/>
                        </a:spcAft>
                      </a:pPr>
                      <a:r>
                        <a:rPr lang="zh-TW" altLang="en-US" b="0" dirty="0" smtClean="0"/>
                        <a:t>★</a:t>
                      </a:r>
                      <a:endParaRPr lang="zh-TW" b="0" dirty="0"/>
                    </a:p>
                  </a:txBody>
                  <a:tcPr marL="17780" marR="17780" marT="0" marB="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a:t>
            </a:r>
            <a:endParaRPr lang="zh-TW" altLang="en-US" dirty="0"/>
          </a:p>
        </p:txBody>
      </p:sp>
      <p:graphicFrame>
        <p:nvGraphicFramePr>
          <p:cNvPr id="4" name="內容版面配置區 3"/>
          <p:cNvGraphicFramePr>
            <a:graphicFrameLocks noGrp="1"/>
          </p:cNvGraphicFramePr>
          <p:nvPr>
            <p:ph idx="1"/>
          </p:nvPr>
        </p:nvGraphicFramePr>
        <p:xfrm>
          <a:off x="855048" y="1404662"/>
          <a:ext cx="10516103" cy="5140980"/>
        </p:xfrm>
        <a:graphic>
          <a:graphicData uri="http://schemas.openxmlformats.org/drawingml/2006/table">
            <a:tbl>
              <a:tblPr bandRow="1">
                <a:tableStyleId>{775DCB02-9BB8-47FD-8907-85C794F793BA}</a:tableStyleId>
              </a:tblPr>
              <a:tblGrid>
                <a:gridCol w="2957129"/>
                <a:gridCol w="1259829"/>
                <a:gridCol w="1259829"/>
                <a:gridCol w="1259829"/>
                <a:gridCol w="1259829"/>
                <a:gridCol w="1259829"/>
                <a:gridCol w="1259829"/>
              </a:tblGrid>
              <a:tr h="428415">
                <a:tc>
                  <a:txBody>
                    <a:bodyPr/>
                    <a:lstStyle/>
                    <a:p>
                      <a:pPr marL="0" algn="ctr" defTabSz="914400" rtl="0" eaLnBrk="1" latinLnBrk="0" hangingPunct="1">
                        <a:spcAft>
                          <a:spcPts val="0"/>
                        </a:spcAft>
                      </a:pP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周志峰</a:t>
                      </a: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陳翊慈</a:t>
                      </a: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陳郁文</a:t>
                      </a: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李嘉偉</a:t>
                      </a: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李紹宇</a:t>
                      </a:r>
                    </a:p>
                  </a:txBody>
                  <a:tcPr marL="17780" marR="17780" marT="0" marB="0" anchor="ctr"/>
                </a:tc>
                <a:tc>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劉介安</a:t>
                      </a:r>
                    </a:p>
                  </a:txBody>
                  <a:tcPr marL="17780" marR="17780" marT="0" marB="0" anchor="ctr"/>
                </a:tc>
              </a:tr>
              <a:tr h="428415">
                <a:tc gridSpan="7">
                  <a:txBody>
                    <a:bodyPr/>
                    <a:lstStyle/>
                    <a:p>
                      <a:pPr marL="0" algn="ctr" defTabSz="914400" rtl="0" eaLnBrk="1" latinLnBrk="0" hangingPunct="1">
                        <a:spcAft>
                          <a:spcPts val="0"/>
                        </a:spcAft>
                      </a:pPr>
                      <a:r>
                        <a:rPr lang="zh-TW" sz="2400" kern="100" dirty="0">
                          <a:solidFill>
                            <a:schemeClr val="dk1"/>
                          </a:solidFill>
                          <a:latin typeface="微軟正黑體" pitchFamily="34" charset="-120"/>
                          <a:ea typeface="微軟正黑體" pitchFamily="34" charset="-120"/>
                          <a:cs typeface="+mn-cs"/>
                        </a:rPr>
                        <a:t>網站整合製作項目</a:t>
                      </a: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en-US" sz="2400" kern="100" dirty="0" smtClean="0">
                          <a:solidFill>
                            <a:schemeClr val="dk1"/>
                          </a:solidFill>
                          <a:latin typeface="微軟正黑體" pitchFamily="34" charset="-120"/>
                          <a:ea typeface="微軟正黑體" pitchFamily="34" charset="-120"/>
                          <a:cs typeface="+mn-cs"/>
                        </a:rPr>
                        <a:t>Logo</a:t>
                      </a:r>
                      <a:r>
                        <a:rPr lang="zh-TW" sz="2400" kern="100" dirty="0">
                          <a:solidFill>
                            <a:schemeClr val="dk1"/>
                          </a:solidFill>
                          <a:latin typeface="微軟正黑體" pitchFamily="34" charset="-120"/>
                          <a:ea typeface="微軟正黑體" pitchFamily="34" charset="-120"/>
                          <a:cs typeface="+mn-cs"/>
                        </a:rPr>
                        <a:t>製作</a:t>
                      </a: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solidFill>
                            <a:srgbClr val="C00000"/>
                          </a:solidFill>
                        </a:rPr>
                        <a:t>★</a:t>
                      </a:r>
                      <a:endParaRPr lang="zh-TW" dirty="0">
                        <a:solidFill>
                          <a:srgbClr val="C00000"/>
                        </a:solidFill>
                      </a:endParaRP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endParaRPr lang="zh-TW" altLang="en-US" dirty="0"/>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導引</a:t>
                      </a:r>
                      <a:r>
                        <a:rPr lang="zh-TW" sz="2400" kern="100" dirty="0">
                          <a:solidFill>
                            <a:schemeClr val="dk1"/>
                          </a:solidFill>
                          <a:latin typeface="微軟正黑體" pitchFamily="34" charset="-120"/>
                          <a:ea typeface="微軟正黑體" pitchFamily="34" charset="-120"/>
                          <a:cs typeface="+mn-cs"/>
                        </a:rPr>
                        <a:t>頁製作</a:t>
                      </a:r>
                    </a:p>
                  </a:txBody>
                  <a:tcPr marL="17780" marR="17780" marT="0" marB="0" anchor="ctr"/>
                </a:tc>
                <a:tc>
                  <a:txBody>
                    <a:bodyPr/>
                    <a:lstStyle/>
                    <a:p>
                      <a:pPr marL="0" algn="ctr" defTabSz="914400" rtl="0" eaLnBrk="1" latinLnBrk="0" hangingPunct="1">
                        <a:spcAft>
                          <a:spcPts val="0"/>
                        </a:spcAft>
                      </a:pP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endParaRPr lang="zh-TW" altLang="en-US" dirty="0"/>
                    </a:p>
                  </a:txBody>
                  <a:tcPr marL="17780" marR="17780" marT="0" marB="0" anchor="ctr"/>
                </a:tc>
                <a:tc>
                  <a:txBody>
                    <a:bodyPr/>
                    <a:lstStyle/>
                    <a:p>
                      <a:endParaRPr lang="zh-TW" altLang="en-US" dirty="0"/>
                    </a:p>
                  </a:txBody>
                  <a:tcPr marL="17780" marR="17780" marT="0" marB="0" anchor="ctr"/>
                </a:tc>
                <a:tc>
                  <a:txBody>
                    <a:bodyPr/>
                    <a:lstStyle/>
                    <a:p>
                      <a:endParaRPr lang="zh-TW" altLang="en-US" dirty="0"/>
                    </a:p>
                  </a:txBody>
                  <a:tcPr marL="17780" marR="17780" marT="0" marB="0" anchor="ctr"/>
                </a:tc>
                <a:tc>
                  <a:txBody>
                    <a:bodyPr/>
                    <a:lstStyle/>
                    <a:p>
                      <a:endParaRPr lang="zh-TW" altLang="en-US"/>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首頁</a:t>
                      </a:r>
                      <a:r>
                        <a:rPr lang="zh-TW" sz="2400" kern="100" dirty="0">
                          <a:solidFill>
                            <a:schemeClr val="dk1"/>
                          </a:solidFill>
                          <a:latin typeface="微軟正黑體" pitchFamily="34" charset="-120"/>
                          <a:ea typeface="微軟正黑體" pitchFamily="34" charset="-120"/>
                          <a:cs typeface="+mn-cs"/>
                        </a:rPr>
                        <a:t>製作</a:t>
                      </a: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endParaRPr lang="zh-TW" altLang="en-US"/>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前</a:t>
                      </a:r>
                      <a:r>
                        <a:rPr lang="zh-TW" sz="2400" kern="100" dirty="0">
                          <a:solidFill>
                            <a:schemeClr val="dk1"/>
                          </a:solidFill>
                          <a:latin typeface="微軟正黑體" pitchFamily="34" charset="-120"/>
                          <a:ea typeface="微軟正黑體" pitchFamily="34" charset="-120"/>
                          <a:cs typeface="+mn-cs"/>
                        </a:rPr>
                        <a:t>端內頁版型</a:t>
                      </a: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endParaRPr lang="zh-TW" altLang="en-US"/>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後</a:t>
                      </a:r>
                      <a:r>
                        <a:rPr lang="zh-TW" sz="2400" kern="100" dirty="0">
                          <a:solidFill>
                            <a:schemeClr val="dk1"/>
                          </a:solidFill>
                          <a:latin typeface="微軟正黑體" pitchFamily="34" charset="-120"/>
                          <a:ea typeface="微軟正黑體" pitchFamily="34" charset="-120"/>
                          <a:cs typeface="+mn-cs"/>
                        </a:rPr>
                        <a:t>端內頁版型</a:t>
                      </a:r>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endParaRPr lang="zh-TW" altLang="en-US"/>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前</a:t>
                      </a:r>
                      <a:r>
                        <a:rPr lang="zh-TW" sz="2400" kern="100" dirty="0">
                          <a:solidFill>
                            <a:schemeClr val="dk1"/>
                          </a:solidFill>
                          <a:latin typeface="微軟正黑體" pitchFamily="34" charset="-120"/>
                          <a:ea typeface="微軟正黑體" pitchFamily="34" charset="-120"/>
                          <a:cs typeface="+mn-cs"/>
                        </a:rPr>
                        <a:t>端網站整合</a:t>
                      </a:r>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endParaRPr lang="zh-TW" altLang="en-US"/>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後</a:t>
                      </a:r>
                      <a:r>
                        <a:rPr lang="zh-TW" sz="2400" kern="100" dirty="0">
                          <a:solidFill>
                            <a:schemeClr val="dk1"/>
                          </a:solidFill>
                          <a:latin typeface="微軟正黑體" pitchFamily="34" charset="-120"/>
                          <a:ea typeface="微軟正黑體" pitchFamily="34" charset="-120"/>
                          <a:cs typeface="+mn-cs"/>
                        </a:rPr>
                        <a:t>端網站整合</a:t>
                      </a:r>
                    </a:p>
                  </a:txBody>
                  <a:tcPr marL="17780" marR="177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endParaRPr lang="zh-TW" altLang="en-US" dirty="0"/>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資料庫</a:t>
                      </a:r>
                      <a:r>
                        <a:rPr lang="zh-TW" sz="2400" kern="100" dirty="0">
                          <a:solidFill>
                            <a:schemeClr val="dk1"/>
                          </a:solidFill>
                          <a:latin typeface="微軟正黑體" pitchFamily="34" charset="-120"/>
                          <a:ea typeface="微軟正黑體" pitchFamily="34" charset="-120"/>
                          <a:cs typeface="+mn-cs"/>
                        </a:rPr>
                        <a:t>建置與控管</a:t>
                      </a: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endParaRPr lang="zh-TW" altLang="en-US" dirty="0"/>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專題</a:t>
                      </a:r>
                      <a:r>
                        <a:rPr lang="zh-TW" sz="2400" kern="100" dirty="0">
                          <a:solidFill>
                            <a:schemeClr val="dk1"/>
                          </a:solidFill>
                          <a:latin typeface="微軟正黑體" pitchFamily="34" charset="-120"/>
                          <a:ea typeface="微軟正黑體" pitchFamily="34" charset="-120"/>
                          <a:cs typeface="+mn-cs"/>
                        </a:rPr>
                        <a:t>簡報製作</a:t>
                      </a:r>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endParaRPr lang="zh-TW" altLang="en-US" dirty="0"/>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solidFill>
                            <a:schemeClr val="dk1"/>
                          </a:solidFill>
                          <a:latin typeface="微軟正黑體" pitchFamily="34" charset="-120"/>
                          <a:ea typeface="微軟正黑體" pitchFamily="34" charset="-120"/>
                          <a:cs typeface="+mn-cs"/>
                        </a:rPr>
                        <a:t>　</a:t>
                      </a:r>
                      <a:r>
                        <a:rPr lang="zh-TW" sz="2400" kern="100" dirty="0" smtClean="0">
                          <a:solidFill>
                            <a:schemeClr val="dk1"/>
                          </a:solidFill>
                          <a:latin typeface="微軟正黑體" pitchFamily="34" charset="-120"/>
                          <a:ea typeface="微軟正黑體" pitchFamily="34" charset="-120"/>
                          <a:cs typeface="+mn-cs"/>
                        </a:rPr>
                        <a:t>專題</a:t>
                      </a:r>
                      <a:r>
                        <a:rPr lang="zh-TW" sz="2400" kern="100" dirty="0">
                          <a:solidFill>
                            <a:schemeClr val="dk1"/>
                          </a:solidFill>
                          <a:latin typeface="微軟正黑體" pitchFamily="34" charset="-120"/>
                          <a:ea typeface="微軟正黑體" pitchFamily="34" charset="-120"/>
                          <a:cs typeface="+mn-cs"/>
                        </a:rPr>
                        <a:t>文件整合</a:t>
                      </a:r>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r>
                        <a:rPr lang="zh-TW" altLang="en-US" dirty="0" smtClean="0"/>
                        <a:t>★</a:t>
                      </a:r>
                      <a:endParaRPr lang="zh-TW"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c>
                  <a:txBody>
                    <a:bodyPr/>
                    <a:lstStyle/>
                    <a:p>
                      <a:pPr marL="0" algn="ctr" defTabSz="914400" rtl="0" eaLnBrk="1" latinLnBrk="0" hangingPunct="1">
                        <a:spcAft>
                          <a:spcPts val="0"/>
                        </a:spcAft>
                      </a:pPr>
                      <a:endParaRPr lang="zh-TW" dirty="0"/>
                    </a:p>
                  </a:txBody>
                  <a:tcPr marL="17780" marR="17780" marT="0" marB="0" anchor="ctr"/>
                </a:tc>
                <a:tc>
                  <a:txBody>
                    <a:bodyPr/>
                    <a:lstStyle/>
                    <a:p>
                      <a:pPr marL="0" algn="ctr" defTabSz="914400" rtl="0" eaLnBrk="1" latinLnBrk="0" hangingPunct="1">
                        <a:spcAft>
                          <a:spcPts val="0"/>
                        </a:spcAft>
                      </a:pPr>
                      <a:endParaRPr lang="en-US" dirty="0"/>
                    </a:p>
                  </a:txBody>
                  <a:tcPr marL="17780" marR="17780" marT="0" marB="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 </a:t>
            </a:r>
            <a:r>
              <a:rPr lang="en-US" altLang="zh-TW" dirty="0" smtClean="0"/>
              <a:t>– </a:t>
            </a:r>
            <a:r>
              <a:rPr lang="zh-TW" altLang="en-US" dirty="0" smtClean="0"/>
              <a:t>前端</a:t>
            </a:r>
            <a:endParaRPr lang="zh-TW" altLang="en-US" dirty="0"/>
          </a:p>
        </p:txBody>
      </p:sp>
      <p:graphicFrame>
        <p:nvGraphicFramePr>
          <p:cNvPr id="4" name="內容版面配置區 3"/>
          <p:cNvGraphicFramePr>
            <a:graphicFrameLocks noGrp="1"/>
          </p:cNvGraphicFramePr>
          <p:nvPr>
            <p:ph idx="1"/>
          </p:nvPr>
        </p:nvGraphicFramePr>
        <p:xfrm>
          <a:off x="860079" y="1403284"/>
          <a:ext cx="10520126" cy="4721898"/>
        </p:xfrm>
        <a:graphic>
          <a:graphicData uri="http://schemas.openxmlformats.org/drawingml/2006/table">
            <a:tbl>
              <a:tblPr bandRow="1">
                <a:tableStyleId>{775DCB02-9BB8-47FD-8907-85C794F793BA}</a:tableStyleId>
              </a:tblPr>
              <a:tblGrid>
                <a:gridCol w="2958260"/>
                <a:gridCol w="1260311"/>
                <a:gridCol w="1260311"/>
                <a:gridCol w="1260311"/>
                <a:gridCol w="1260311"/>
                <a:gridCol w="1260311"/>
                <a:gridCol w="1260311"/>
              </a:tblGrid>
              <a:tr h="425515">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陳翊慈</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陳郁文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李嘉偉</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smtClean="0">
                          <a:latin typeface="微軟正黑體" pitchFamily="34" charset="-120"/>
                          <a:ea typeface="微軟正黑體" pitchFamily="34" charset="-120"/>
                        </a:rPr>
                        <a:t>李紹宇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marL="0" algn="ctr" defTabSz="914400" rtl="0" eaLnBrk="1" latinLnBrk="0" hangingPunct="1">
                        <a:spcAft>
                          <a:spcPts val="0"/>
                        </a:spcAft>
                      </a:pPr>
                      <a:r>
                        <a:rPr lang="zh-TW" sz="2400" kern="100" dirty="0" smtClean="0">
                          <a:solidFill>
                            <a:schemeClr val="dk1"/>
                          </a:solidFill>
                          <a:latin typeface="微軟正黑體" pitchFamily="34" charset="-120"/>
                          <a:ea typeface="微軟正黑體" pitchFamily="34" charset="-120"/>
                          <a:cs typeface="+mn-cs"/>
                        </a:rPr>
                        <a:t>劉介安</a:t>
                      </a:r>
                    </a:p>
                  </a:txBody>
                  <a:tcPr marL="17780" marR="17780" marT="0" marB="0" anchor="ctr"/>
                </a:tc>
              </a:tr>
              <a:tr h="613769">
                <a:tc gridSpan="7">
                  <a:txBody>
                    <a:bodyPr/>
                    <a:lstStyle/>
                    <a:p>
                      <a:pPr algn="ctr">
                        <a:spcAft>
                          <a:spcPts val="0"/>
                        </a:spcAft>
                      </a:pPr>
                      <a:r>
                        <a:rPr lang="zh-TW" sz="2400" kern="100" dirty="0">
                          <a:latin typeface="微軟正黑體" pitchFamily="34" charset="-120"/>
                          <a:ea typeface="微軟正黑體" pitchFamily="34" charset="-120"/>
                        </a:rPr>
                        <a:t>程式執行製作</a:t>
                      </a:r>
                      <a:r>
                        <a:rPr lang="en-US" sz="2400" kern="100" dirty="0">
                          <a:latin typeface="微軟正黑體" pitchFamily="34" charset="-120"/>
                          <a:ea typeface="微軟正黑體" pitchFamily="34" charset="-120"/>
                        </a:rPr>
                        <a:t>-</a:t>
                      </a:r>
                      <a:r>
                        <a:rPr lang="zh-TW" sz="2400" kern="100" dirty="0">
                          <a:latin typeface="微軟正黑體" pitchFamily="34" charset="-120"/>
                          <a:ea typeface="微軟正黑體" pitchFamily="34" charset="-120"/>
                        </a:rPr>
                        <a:t>前端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613769">
                <a:tc>
                  <a:txBody>
                    <a:bodyPr/>
                    <a:lstStyle/>
                    <a:p>
                      <a:pPr lvl="1">
                        <a:spcAft>
                          <a:spcPts val="0"/>
                        </a:spcAft>
                      </a:pPr>
                      <a:r>
                        <a:rPr lang="zh-TW" sz="2400" kern="100" dirty="0">
                          <a:latin typeface="微軟正黑體" pitchFamily="34" charset="-120"/>
                          <a:ea typeface="微軟正黑體" pitchFamily="34" charset="-120"/>
                        </a:rPr>
                        <a:t>會員登入</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indent="228600">
                        <a:spcAft>
                          <a:spcPts val="0"/>
                        </a:spcAft>
                      </a:pPr>
                      <a:endParaRPr lang="en-US" dirty="0"/>
                    </a:p>
                  </a:txBody>
                  <a:tcPr marL="17780" marR="17780" marT="0" marB="0" anchor="ctr"/>
                </a:tc>
              </a:tr>
              <a:tr h="613769">
                <a:tc>
                  <a:txBody>
                    <a:bodyPr/>
                    <a:lstStyle/>
                    <a:p>
                      <a:pPr lvl="1">
                        <a:spcAft>
                          <a:spcPts val="0"/>
                        </a:spcAft>
                      </a:pPr>
                      <a:r>
                        <a:rPr lang="zh-TW" sz="2400" kern="100">
                          <a:latin typeface="微軟正黑體" pitchFamily="34" charset="-120"/>
                          <a:ea typeface="微軟正黑體" pitchFamily="34" charset="-120"/>
                        </a:rPr>
                        <a:t>會員註冊</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indent="228600">
                        <a:spcAft>
                          <a:spcPts val="0"/>
                        </a:spcAft>
                      </a:pPr>
                      <a:endParaRPr lang="en-US" dirty="0"/>
                    </a:p>
                  </a:txBody>
                  <a:tcPr marL="17780" marR="17780" marT="0" marB="0" anchor="ctr"/>
                </a:tc>
              </a:tr>
              <a:tr h="613769">
                <a:tc>
                  <a:txBody>
                    <a:bodyPr/>
                    <a:lstStyle/>
                    <a:p>
                      <a:pPr lvl="1">
                        <a:spcAft>
                          <a:spcPts val="0"/>
                        </a:spcAft>
                      </a:pPr>
                      <a:r>
                        <a:rPr lang="zh-TW" sz="2400" kern="100">
                          <a:latin typeface="微軟正黑體" pitchFamily="34" charset="-120"/>
                          <a:ea typeface="微軟正黑體" pitchFamily="34" charset="-120"/>
                        </a:rPr>
                        <a:t>查看積分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indent="228600">
                        <a:spcAft>
                          <a:spcPts val="0"/>
                        </a:spcAft>
                      </a:pPr>
                      <a:endParaRPr lang="en-US" dirty="0"/>
                    </a:p>
                  </a:txBody>
                  <a:tcPr marL="17780" marR="17780" marT="0" marB="0" anchor="ctr"/>
                </a:tc>
              </a:tr>
              <a:tr h="613769">
                <a:tc>
                  <a:txBody>
                    <a:bodyPr/>
                    <a:lstStyle/>
                    <a:p>
                      <a:pPr lvl="1">
                        <a:spcAft>
                          <a:spcPts val="0"/>
                        </a:spcAft>
                      </a:pPr>
                      <a:r>
                        <a:rPr lang="zh-TW" sz="2400" kern="100">
                          <a:latin typeface="微軟正黑體" pitchFamily="34" charset="-120"/>
                          <a:ea typeface="微軟正黑體" pitchFamily="34" charset="-120"/>
                        </a:rPr>
                        <a:t>查看票券</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r h="613769">
                <a:tc>
                  <a:txBody>
                    <a:bodyPr/>
                    <a:lstStyle/>
                    <a:p>
                      <a:pPr lvl="1">
                        <a:spcAft>
                          <a:spcPts val="0"/>
                        </a:spcAft>
                      </a:pPr>
                      <a:r>
                        <a:rPr lang="zh-TW" sz="2400" kern="100">
                          <a:latin typeface="微軟正黑體" pitchFamily="34" charset="-120"/>
                          <a:ea typeface="微軟正黑體" pitchFamily="34" charset="-120"/>
                        </a:rPr>
                        <a:t>選購劇場票券</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r h="613769">
                <a:tc>
                  <a:txBody>
                    <a:bodyPr/>
                    <a:lstStyle/>
                    <a:p>
                      <a:pPr lvl="1">
                        <a:spcAft>
                          <a:spcPts val="0"/>
                        </a:spcAft>
                      </a:pPr>
                      <a:r>
                        <a:rPr lang="zh-TW" sz="2400" kern="100" dirty="0">
                          <a:latin typeface="微軟正黑體" pitchFamily="34" charset="-120"/>
                          <a:ea typeface="微軟正黑體" pitchFamily="34" charset="-120"/>
                        </a:rPr>
                        <a:t>查看劇場資訊</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b="1" spc="600" dirty="0">
                <a:solidFill>
                  <a:schemeClr val="accent1">
                    <a:lumMod val="20000"/>
                    <a:lumOff val="80000"/>
                  </a:schemeClr>
                </a:solidFill>
                <a:latin typeface="微軟正黑體" pitchFamily="34" charset="-120"/>
                <a:ea typeface="微軟正黑體" pitchFamily="34" charset="-120"/>
              </a:rPr>
              <a:t>緣</a:t>
            </a:r>
            <a:r>
              <a:rPr lang="zh-TW" altLang="en-US" sz="4800" b="1" spc="600" dirty="0" smtClean="0">
                <a:solidFill>
                  <a:schemeClr val="accent1">
                    <a:lumMod val="20000"/>
                    <a:lumOff val="80000"/>
                  </a:schemeClr>
                </a:solidFill>
                <a:latin typeface="微軟正黑體" pitchFamily="34" charset="-120"/>
                <a:ea typeface="微軟正黑體" pitchFamily="34" charset="-120"/>
              </a:rPr>
              <a:t>起</a:t>
            </a:r>
            <a:endParaRPr lang="zh-TW" altLang="en-US" sz="4800" b="1" spc="600" dirty="0">
              <a:solidFill>
                <a:schemeClr val="accent1">
                  <a:lumMod val="20000"/>
                  <a:lumOff val="80000"/>
                </a:schemeClr>
              </a:solidFill>
              <a:latin typeface="微軟正黑體" pitchFamily="34" charset="-120"/>
              <a:ea typeface="微軟正黑體" pitchFamily="34" charset="-120"/>
            </a:endParaRPr>
          </a:p>
        </p:txBody>
      </p:sp>
      <p:sp>
        <p:nvSpPr>
          <p:cNvPr id="3" name="內容版面配置區 2"/>
          <p:cNvSpPr>
            <a:spLocks noGrp="1"/>
          </p:cNvSpPr>
          <p:nvPr>
            <p:ph idx="1"/>
          </p:nvPr>
        </p:nvSpPr>
        <p:spPr>
          <a:noFill/>
        </p:spPr>
        <p:txBody>
          <a:bodyPr/>
          <a:lstStyle/>
          <a:p>
            <a:pPr>
              <a:lnSpc>
                <a:spcPts val="3800"/>
              </a:lnSpc>
            </a:pPr>
            <a:endParaRPr lang="en-US" altLang="zh-TW"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人們</a:t>
            </a:r>
            <a:r>
              <a:rPr lang="zh-TW" altLang="en-US" dirty="0">
                <a:latin typeface="微軟正黑體" pitchFamily="34" charset="-120"/>
                <a:ea typeface="微軟正黑體" pitchFamily="34" charset="-120"/>
              </a:rPr>
              <a:t>對於未知的</a:t>
            </a:r>
            <a:r>
              <a:rPr lang="zh-TW" altLang="en-US" dirty="0" smtClean="0">
                <a:latin typeface="微軟正黑體" pitchFamily="34" charset="-120"/>
                <a:ea typeface="微軟正黑體" pitchFamily="34" charset="-120"/>
              </a:rPr>
              <a:t>宇宙與未來</a:t>
            </a:r>
            <a:r>
              <a:rPr lang="zh-TW" altLang="en-US" dirty="0">
                <a:latin typeface="微軟正黑體" pitchFamily="34" charset="-120"/>
                <a:ea typeface="微軟正黑體" pitchFamily="34" charset="-120"/>
              </a:rPr>
              <a:t>的</a:t>
            </a:r>
            <a:r>
              <a:rPr lang="zh-TW" altLang="en-US" dirty="0" smtClean="0">
                <a:latin typeface="微軟正黑體" pitchFamily="34" charset="-120"/>
                <a:ea typeface="微軟正黑體" pitchFamily="34" charset="-120"/>
              </a:rPr>
              <a:t>世界</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總是</a:t>
            </a:r>
            <a:r>
              <a:rPr lang="zh-TW" altLang="en-US" dirty="0">
                <a:latin typeface="微軟正黑體" pitchFamily="34" charset="-120"/>
                <a:ea typeface="微軟正黑體" pitchFamily="34" charset="-120"/>
              </a:rPr>
              <a:t>充滿了</a:t>
            </a:r>
            <a:r>
              <a:rPr lang="zh-TW" altLang="en-US" dirty="0" smtClean="0">
                <a:latin typeface="微軟正黑體" pitchFamily="34" charset="-120"/>
                <a:ea typeface="微軟正黑體" pitchFamily="34" charset="-120"/>
              </a:rPr>
              <a:t>無限想像</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希望</a:t>
            </a:r>
            <a:r>
              <a:rPr lang="zh-TW" altLang="en-US" dirty="0">
                <a:latin typeface="微軟正黑體" pitchFamily="34" charset="-120"/>
                <a:ea typeface="微軟正黑體" pitchFamily="34" charset="-120"/>
              </a:rPr>
              <a:t>藉由參觀此網站及實體</a:t>
            </a:r>
            <a:r>
              <a:rPr lang="zh-TW" altLang="en-US" dirty="0" smtClean="0">
                <a:latin typeface="微軟正黑體" pitchFamily="34" charset="-120"/>
                <a:ea typeface="微軟正黑體" pitchFamily="34" charset="-120"/>
              </a:rPr>
              <a:t>樂園</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來</a:t>
            </a:r>
            <a:r>
              <a:rPr lang="zh-TW" altLang="en-US" dirty="0">
                <a:latin typeface="微軟正黑體" pitchFamily="34" charset="-120"/>
                <a:ea typeface="微軟正黑體" pitchFamily="34" charset="-120"/>
              </a:rPr>
              <a:t>滿足人們的好奇心</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Tree>
    <p:extLst>
      <p:ext uri="{BB962C8B-B14F-4D97-AF65-F5344CB8AC3E}">
        <p14:creationId xmlns="" xmlns:p14="http://schemas.microsoft.com/office/powerpoint/2010/main" val="27985435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a:t>
            </a:r>
            <a:r>
              <a:rPr lang="zh-TW" altLang="en-US" dirty="0" smtClean="0"/>
              <a:t>分工 </a:t>
            </a:r>
            <a:r>
              <a:rPr lang="en-US" altLang="zh-TW" dirty="0" smtClean="0"/>
              <a:t>– </a:t>
            </a:r>
            <a:r>
              <a:rPr lang="zh-TW" altLang="en-US" dirty="0" smtClean="0"/>
              <a:t>前端</a:t>
            </a:r>
            <a:endParaRPr lang="zh-TW" altLang="en-US" dirty="0"/>
          </a:p>
        </p:txBody>
      </p:sp>
      <p:graphicFrame>
        <p:nvGraphicFramePr>
          <p:cNvPr id="4" name="內容版面配置區 3"/>
          <p:cNvGraphicFramePr>
            <a:graphicFrameLocks noGrp="1"/>
          </p:cNvGraphicFramePr>
          <p:nvPr>
            <p:ph idx="1"/>
          </p:nvPr>
        </p:nvGraphicFramePr>
        <p:xfrm>
          <a:off x="832920" y="1339902"/>
          <a:ext cx="10520126" cy="5160476"/>
        </p:xfrm>
        <a:graphic>
          <a:graphicData uri="http://schemas.openxmlformats.org/drawingml/2006/table">
            <a:tbl>
              <a:tblPr bandRow="1">
                <a:tableStyleId>{775DCB02-9BB8-47FD-8907-85C794F793BA}</a:tableStyleId>
              </a:tblPr>
              <a:tblGrid>
                <a:gridCol w="2958260"/>
                <a:gridCol w="1260311"/>
                <a:gridCol w="1260311"/>
                <a:gridCol w="1260311"/>
                <a:gridCol w="1260311"/>
                <a:gridCol w="1260311"/>
                <a:gridCol w="1260311"/>
              </a:tblGrid>
              <a:tr h="411646">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陳翊慈</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李嘉偉</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李紹宇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591292">
                <a:tc gridSpan="7">
                  <a:txBody>
                    <a:bodyPr/>
                    <a:lstStyle/>
                    <a:p>
                      <a:pPr algn="ctr">
                        <a:spcAft>
                          <a:spcPts val="0"/>
                        </a:spcAft>
                      </a:pPr>
                      <a:r>
                        <a:rPr lang="zh-TW" sz="2400" kern="100" dirty="0">
                          <a:latin typeface="微軟正黑體" pitchFamily="34" charset="-120"/>
                          <a:ea typeface="微軟正黑體" pitchFamily="34" charset="-120"/>
                        </a:rPr>
                        <a:t>程式執行製作</a:t>
                      </a:r>
                      <a:r>
                        <a:rPr lang="en-US" sz="2400" kern="100" dirty="0">
                          <a:latin typeface="微軟正黑體" pitchFamily="34" charset="-120"/>
                          <a:ea typeface="微軟正黑體" pitchFamily="34" charset="-120"/>
                        </a:rPr>
                        <a:t>-</a:t>
                      </a:r>
                      <a:r>
                        <a:rPr lang="zh-TW" sz="2400" kern="100" dirty="0">
                          <a:latin typeface="微軟正黑體" pitchFamily="34" charset="-120"/>
                          <a:ea typeface="微軟正黑體" pitchFamily="34" charset="-120"/>
                        </a:rPr>
                        <a:t>前端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活動</a:t>
                      </a:r>
                      <a:r>
                        <a:rPr lang="zh-TW" sz="2400" dirty="0">
                          <a:latin typeface="微軟正黑體" pitchFamily="34" charset="-120"/>
                          <a:ea typeface="微軟正黑體" pitchFamily="34" charset="-120"/>
                        </a:rPr>
                        <a:t>查詢</a:t>
                      </a:r>
                    </a:p>
                  </a:txBody>
                  <a:tcPr marL="17780" marR="17780" marT="0" marB="0" anchor="ctr"/>
                </a:tc>
                <a:tc>
                  <a:txBody>
                    <a:bodyPr/>
                    <a:lstStyle/>
                    <a:p>
                      <a:pPr indent="228600">
                        <a:spcAft>
                          <a:spcPts val="0"/>
                        </a:spcAft>
                      </a:pPr>
                      <a:endParaRPr 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a:p>
                  </a:txBody>
                  <a:tcPr marL="17780" marR="17780" marT="0" marB="0" anchor="ctr"/>
                </a:tc>
                <a:tc>
                  <a:txBody>
                    <a:bodyPr/>
                    <a:lstStyle/>
                    <a:p>
                      <a:pPr indent="228600">
                        <a:spcAft>
                          <a:spcPts val="0"/>
                        </a:spcAft>
                      </a:pPr>
                      <a:endParaRPr lang="en-US"/>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查看</a:t>
                      </a:r>
                      <a:r>
                        <a:rPr lang="zh-TW" sz="2400" dirty="0">
                          <a:latin typeface="微軟正黑體" pitchFamily="34" charset="-120"/>
                          <a:ea typeface="微軟正黑體" pitchFamily="34" charset="-120"/>
                        </a:rPr>
                        <a:t>設施資訊</a:t>
                      </a: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a:p>
                  </a:txBody>
                  <a:tcPr marL="17780" marR="17780" marT="0" marB="0" anchor="ctr"/>
                </a:tc>
                <a:tc>
                  <a:txBody>
                    <a:bodyPr/>
                    <a:lstStyle/>
                    <a:p>
                      <a:pPr indent="228600">
                        <a:spcAft>
                          <a:spcPts val="0"/>
                        </a:spcAft>
                      </a:pPr>
                      <a:endParaRPr lang="en-US"/>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查看</a:t>
                      </a:r>
                      <a:r>
                        <a:rPr lang="zh-TW" sz="2400" dirty="0">
                          <a:latin typeface="微軟正黑體" pitchFamily="34" charset="-120"/>
                          <a:ea typeface="微軟正黑體" pitchFamily="34" charset="-120"/>
                        </a:rPr>
                        <a:t>設施個別資訊</a:t>
                      </a: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瀏覽園區地圖</a:t>
                      </a:r>
                      <a:endParaRPr lang="zh-TW" sz="2400" dirty="0">
                        <a:latin typeface="微軟正黑體" pitchFamily="34" charset="-120"/>
                        <a:ea typeface="微軟正黑體" pitchFamily="34" charset="-120"/>
                      </a:endParaRPr>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endParaRPr lang="en-US"/>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選購</a:t>
                      </a:r>
                      <a:r>
                        <a:rPr lang="zh-TW" sz="2400" dirty="0">
                          <a:latin typeface="微軟正黑體" pitchFamily="34" charset="-120"/>
                          <a:ea typeface="微軟正黑體" pitchFamily="34" charset="-120"/>
                        </a:rPr>
                        <a:t>設施票券</a:t>
                      </a: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購物</a:t>
                      </a:r>
                      <a:r>
                        <a:rPr lang="zh-TW" sz="2400" dirty="0">
                          <a:latin typeface="微軟正黑體" pitchFamily="34" charset="-120"/>
                          <a:ea typeface="微軟正黑體" pitchFamily="34" charset="-120"/>
                        </a:rPr>
                        <a:t>車</a:t>
                      </a:r>
                    </a:p>
                  </a:txBody>
                  <a:tcPr marL="17780" marR="17780" marT="0" marB="0" anchor="ctr"/>
                </a:tc>
                <a:tc>
                  <a:txBody>
                    <a:bodyPr/>
                    <a:lstStyle/>
                    <a:p>
                      <a:pPr indent="228600">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r>
                        <a:rPr lang="zh-TW" altLang="en-US" dirty="0" smtClean="0"/>
                        <a:t>★</a:t>
                      </a:r>
                      <a:endParaRPr lang="zh-TW" dirty="0"/>
                    </a:p>
                  </a:txBody>
                  <a:tcPr marL="17780" marR="17780" marT="0" marB="0" anchor="ctr"/>
                </a:tc>
                <a:tc>
                  <a:txBody>
                    <a:bodyPr/>
                    <a:lstStyle/>
                    <a:p>
                      <a:pPr algn="ctr">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r h="593934">
                <a:tc>
                  <a:txBody>
                    <a:bodyPr/>
                    <a:lstStyle/>
                    <a:p>
                      <a:pPr lvl="0">
                        <a:spcAft>
                          <a:spcPts val="0"/>
                        </a:spcAft>
                      </a:pPr>
                      <a:r>
                        <a:rPr lang="zh-TW" altLang="en-US" sz="2400" dirty="0" smtClean="0">
                          <a:latin typeface="微軟正黑體" pitchFamily="34" charset="-120"/>
                          <a:ea typeface="微軟正黑體" pitchFamily="34" charset="-120"/>
                        </a:rPr>
                        <a:t>  </a:t>
                      </a:r>
                      <a:r>
                        <a:rPr lang="zh-TW" sz="2400" dirty="0" smtClean="0">
                          <a:latin typeface="微軟正黑體" pitchFamily="34" charset="-120"/>
                          <a:ea typeface="微軟正黑體" pitchFamily="34" charset="-120"/>
                        </a:rPr>
                        <a:t>線</a:t>
                      </a:r>
                      <a:r>
                        <a:rPr lang="zh-TW" sz="2400" dirty="0">
                          <a:latin typeface="微軟正黑體" pitchFamily="34" charset="-120"/>
                          <a:ea typeface="微軟正黑體" pitchFamily="34" charset="-120"/>
                        </a:rPr>
                        <a:t>上諮詢</a:t>
                      </a:r>
                    </a:p>
                  </a:txBody>
                  <a:tcPr marL="17780" marR="17780" marT="0" marB="0" anchor="ctr"/>
                </a:tc>
                <a:tc>
                  <a:txBody>
                    <a:bodyPr/>
                    <a:lstStyle/>
                    <a:p>
                      <a:pPr algn="ctr">
                        <a:spcAft>
                          <a:spcPts val="0"/>
                        </a:spcAft>
                      </a:pPr>
                      <a:r>
                        <a:rPr lang="zh-TW" altLang="en-US" dirty="0" smtClean="0"/>
                        <a:t>★</a:t>
                      </a:r>
                      <a:endParaRPr lang="zh-TW" altLang="en-US" dirty="0"/>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algn="ctr">
                        <a:spcAft>
                          <a:spcPts val="0"/>
                        </a:spcAft>
                      </a:pPr>
                      <a:endParaRPr lang="en-US"/>
                    </a:p>
                  </a:txBody>
                  <a:tcPr marL="17780" marR="17780" marT="0" marB="0" anchor="ctr"/>
                </a:tc>
                <a:tc>
                  <a:txBody>
                    <a:bodyPr/>
                    <a:lstStyle/>
                    <a:p>
                      <a:pPr indent="228600">
                        <a:spcAft>
                          <a:spcPts val="0"/>
                        </a:spcAft>
                      </a:pPr>
                      <a:endParaRPr lang="en-US" dirty="0"/>
                    </a:p>
                  </a:txBody>
                  <a:tcPr marL="17780" marR="17780" marT="0" marB="0" anchor="ctr"/>
                </a:tc>
                <a:tc>
                  <a:txBody>
                    <a:bodyPr/>
                    <a:lstStyle/>
                    <a:p>
                      <a:pPr indent="228600">
                        <a:spcAft>
                          <a:spcPts val="0"/>
                        </a:spcAft>
                      </a:pPr>
                      <a:endParaRPr lang="en-US" dirty="0"/>
                    </a:p>
                  </a:txBody>
                  <a:tcPr marL="17780" marR="17780" marT="0" marB="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 </a:t>
            </a:r>
            <a:r>
              <a:rPr lang="en-US" altLang="zh-TW" dirty="0" smtClean="0"/>
              <a:t>– </a:t>
            </a:r>
            <a:r>
              <a:rPr lang="zh-TW" altLang="en-US" dirty="0" smtClean="0"/>
              <a:t>後端</a:t>
            </a:r>
            <a:endParaRPr lang="zh-TW" altLang="en-US" dirty="0"/>
          </a:p>
        </p:txBody>
      </p:sp>
      <p:graphicFrame>
        <p:nvGraphicFramePr>
          <p:cNvPr id="4" name="內容版面配置區 3"/>
          <p:cNvGraphicFramePr>
            <a:graphicFrameLocks noGrp="1"/>
          </p:cNvGraphicFramePr>
          <p:nvPr>
            <p:ph idx="1"/>
          </p:nvPr>
        </p:nvGraphicFramePr>
        <p:xfrm>
          <a:off x="860076" y="1358010"/>
          <a:ext cx="10474865" cy="4970353"/>
        </p:xfrm>
        <a:graphic>
          <a:graphicData uri="http://schemas.openxmlformats.org/drawingml/2006/table">
            <a:tbl>
              <a:tblPr bandRow="1">
                <a:tableStyleId>{775DCB02-9BB8-47FD-8907-85C794F793BA}</a:tableStyleId>
              </a:tblPr>
              <a:tblGrid>
                <a:gridCol w="2945531"/>
                <a:gridCol w="1254889"/>
                <a:gridCol w="1254889"/>
                <a:gridCol w="1254889"/>
                <a:gridCol w="1254889"/>
                <a:gridCol w="1254889"/>
                <a:gridCol w="1254889"/>
              </a:tblGrid>
              <a:tr h="485823">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陳翊慈</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李嘉偉</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itchFamily="34" charset="-120"/>
                          <a:ea typeface="微軟正黑體" pitchFamily="34" charset="-120"/>
                        </a:rPr>
                        <a:t>李紹宇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itchFamily="34" charset="-120"/>
                          <a:ea typeface="微軟正黑體"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448453">
                <a:tc gridSpan="7">
                  <a:txBody>
                    <a:bodyPr/>
                    <a:lstStyle/>
                    <a:p>
                      <a:pPr algn="ctr">
                        <a:spcAft>
                          <a:spcPts val="0"/>
                        </a:spcAft>
                      </a:pPr>
                      <a:r>
                        <a:rPr lang="zh-TW" sz="2400" kern="100" dirty="0">
                          <a:latin typeface="微軟正黑體" pitchFamily="34" charset="-120"/>
                          <a:ea typeface="微軟正黑體" pitchFamily="34" charset="-120"/>
                        </a:rPr>
                        <a:t>程式執行製作</a:t>
                      </a:r>
                      <a:r>
                        <a:rPr lang="en-US" sz="2400" kern="100" dirty="0">
                          <a:latin typeface="微軟正黑體" pitchFamily="34" charset="-120"/>
                          <a:ea typeface="微軟正黑體" pitchFamily="34" charset="-120"/>
                        </a:rPr>
                        <a:t>-</a:t>
                      </a:r>
                      <a:r>
                        <a:rPr lang="zh-TW" sz="2400" kern="100" dirty="0">
                          <a:latin typeface="微軟正黑體" pitchFamily="34" charset="-120"/>
                          <a:ea typeface="微軟正黑體" pitchFamily="34" charset="-120"/>
                        </a:rPr>
                        <a:t>後端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48453">
                <a:tc>
                  <a:txBody>
                    <a:bodyPr/>
                    <a:lstStyle/>
                    <a:p>
                      <a:pPr lvl="1">
                        <a:spcAft>
                          <a:spcPts val="0"/>
                        </a:spcAft>
                      </a:pPr>
                      <a:r>
                        <a:rPr lang="zh-TW" sz="2400" kern="100">
                          <a:latin typeface="微軟正黑體" pitchFamily="34" charset="-120"/>
                          <a:ea typeface="微軟正黑體" pitchFamily="34" charset="-120"/>
                        </a:rPr>
                        <a:t>管理員登入</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b="1" dirty="0"/>
                    </a:p>
                  </a:txBody>
                  <a:tcPr marL="17780" marR="17780" marT="0" marB="0" anchor="ctr"/>
                </a:tc>
                <a:tc>
                  <a:txBody>
                    <a:bodyPr/>
                    <a:lstStyle/>
                    <a:p>
                      <a:pPr indent="228600">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設施驗票</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1" dirty="0" smtClean="0"/>
                        <a:t>★</a:t>
                      </a:r>
                      <a:endParaRPr lang="zh-TW" alt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劇場驗票</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indent="228600"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dirty="0">
                          <a:latin typeface="微軟正黑體" pitchFamily="34" charset="-120"/>
                          <a:ea typeface="微軟正黑體" pitchFamily="34" charset="-120"/>
                        </a:rPr>
                        <a:t>設施管理</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r>
                        <a:rPr lang="zh-TW" altLang="en-US" b="1" dirty="0" smtClean="0"/>
                        <a:t>★</a:t>
                      </a:r>
                      <a:endParaRPr lang="zh-TW" alt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劇場管理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p>
                  </a:txBody>
                  <a:tcPr marL="17780" marR="17780" marT="0" marB="0" anchor="ctr"/>
                </a:tc>
                <a:tc>
                  <a:txBody>
                    <a:bodyPr/>
                    <a:lstStyle/>
                    <a:p>
                      <a:pPr indent="228600">
                        <a:spcAft>
                          <a:spcPts val="0"/>
                        </a:spcAft>
                      </a:pPr>
                      <a:endParaRPr lang="en-US" b="1"/>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會員管理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p>
                  </a:txBody>
                  <a:tcPr marL="17780" marR="17780" marT="0" marB="0" anchor="ctr"/>
                </a:tc>
                <a:tc>
                  <a:txBody>
                    <a:bodyPr/>
                    <a:lstStyle/>
                    <a:p>
                      <a:pPr indent="228600">
                        <a:spcAft>
                          <a:spcPts val="0"/>
                        </a:spcAft>
                      </a:pPr>
                      <a:endParaRPr lang="en-US" b="1"/>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活動管理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a:p>
                  </a:txBody>
                  <a:tcPr marL="17780" marR="17780" marT="0" marB="0" anchor="ctr"/>
                </a:tc>
              </a:tr>
              <a:tr h="448453">
                <a:tc>
                  <a:txBody>
                    <a:bodyPr/>
                    <a:lstStyle/>
                    <a:p>
                      <a:pPr lvl="1">
                        <a:spcAft>
                          <a:spcPts val="0"/>
                        </a:spcAft>
                      </a:pPr>
                      <a:r>
                        <a:rPr lang="zh-TW" sz="2400" kern="100">
                          <a:latin typeface="微軟正黑體" pitchFamily="34" charset="-120"/>
                          <a:ea typeface="微軟正黑體" pitchFamily="34" charset="-120"/>
                        </a:rPr>
                        <a:t>諮詢管理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dirty="0"/>
                    </a:p>
                  </a:txBody>
                  <a:tcPr marL="17780" marR="17780" marT="0" marB="0" anchor="ctr"/>
                </a:tc>
              </a:tr>
              <a:tr h="448453">
                <a:tc>
                  <a:txBody>
                    <a:bodyPr/>
                    <a:lstStyle/>
                    <a:p>
                      <a:pPr lvl="1">
                        <a:spcAft>
                          <a:spcPts val="0"/>
                        </a:spcAft>
                      </a:pPr>
                      <a:r>
                        <a:rPr lang="zh-TW" sz="2400" kern="100" dirty="0">
                          <a:latin typeface="微軟正黑體" pitchFamily="34" charset="-120"/>
                          <a:ea typeface="微軟正黑體" pitchFamily="34" charset="-120"/>
                        </a:rPr>
                        <a:t>權限管理</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r>
                        <a:rPr lang="zh-TW" altLang="en-US" b="1" dirty="0" smtClean="0"/>
                        <a:t>★</a:t>
                      </a:r>
                      <a:endParaRPr lang="zh-TW" b="1" dirty="0"/>
                    </a:p>
                  </a:txBody>
                  <a:tcPr marL="17780" marR="17780" marT="0" marB="0" anchor="ctr"/>
                </a:tc>
                <a:tc>
                  <a:txBody>
                    <a:bodyPr/>
                    <a:lstStyle/>
                    <a:p>
                      <a:pPr algn="ctr">
                        <a:spcAft>
                          <a:spcPts val="0"/>
                        </a:spcAft>
                      </a:pPr>
                      <a:endParaRPr lang="en-US" b="1"/>
                    </a:p>
                  </a:txBody>
                  <a:tcPr marL="17780" marR="17780" marT="0" marB="0" anchor="ctr"/>
                </a:tc>
                <a:tc>
                  <a:txBody>
                    <a:bodyPr/>
                    <a:lstStyle/>
                    <a:p>
                      <a:pPr algn="ctr">
                        <a:spcAft>
                          <a:spcPts val="0"/>
                        </a:spcAft>
                      </a:pPr>
                      <a:endParaRPr lang="en-US" b="1" dirty="0"/>
                    </a:p>
                  </a:txBody>
                  <a:tcPr marL="17780" marR="17780" marT="0" marB="0" anchor="ctr"/>
                </a:tc>
                <a:tc>
                  <a:txBody>
                    <a:bodyPr/>
                    <a:lstStyle/>
                    <a:p>
                      <a:pPr algn="ctr">
                        <a:spcAft>
                          <a:spcPts val="0"/>
                        </a:spcAft>
                      </a:pPr>
                      <a:endParaRPr lang="en-US" dirty="0"/>
                    </a:p>
                  </a:txBody>
                  <a:tcPr marL="17780" marR="17780" marT="0" marB="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文字方塊 4"/>
          <p:cNvSpPr txBox="1"/>
          <p:nvPr/>
        </p:nvSpPr>
        <p:spPr>
          <a:xfrm>
            <a:off x="0" y="2158528"/>
            <a:ext cx="12192000" cy="2246769"/>
          </a:xfrm>
          <a:prstGeom prst="rect">
            <a:avLst/>
          </a:prstGeom>
          <a:noFill/>
        </p:spPr>
        <p:txBody>
          <a:bodyPr wrap="square" rtlCol="0">
            <a:spAutoFit/>
          </a:bodyPr>
          <a:lstStyle/>
          <a:p>
            <a:pPr algn="ctr"/>
            <a:r>
              <a:rPr lang="en-US" altLang="zh-TW" sz="9600" b="1"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THE END</a:t>
            </a:r>
          </a:p>
          <a:p>
            <a:pPr algn="ctr"/>
            <a:r>
              <a:rPr lang="en-US" altLang="zh-TW"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THANK</a:t>
            </a:r>
            <a:r>
              <a:rPr lang="zh-TW" altLang="en-US"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 </a:t>
            </a:r>
            <a:r>
              <a:rPr lang="en-US" altLang="zh-TW"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YOU</a:t>
            </a:r>
            <a:r>
              <a:rPr lang="zh-TW" altLang="en-US"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 </a:t>
            </a:r>
            <a:r>
              <a:rPr lang="en-US" altLang="zh-TW"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FOR</a:t>
            </a:r>
            <a:r>
              <a:rPr lang="zh-TW" altLang="en-US"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 </a:t>
            </a:r>
            <a:r>
              <a:rPr lang="en-US" altLang="zh-TW" sz="4400" dirty="0" smtClean="0">
                <a:solidFill>
                  <a:schemeClr val="bg1"/>
                </a:solidFill>
                <a:effectLst>
                  <a:outerShdw blurRad="38100" dist="38100" dir="2700000" algn="tl">
                    <a:srgbClr val="000000">
                      <a:alpha val="43137"/>
                    </a:srgbClr>
                  </a:outerShdw>
                </a:effectLst>
                <a:latin typeface="Kaiso-Next-B" panose="02000700000000000000" pitchFamily="50" charset="-128"/>
                <a:ea typeface="Kaiso-Next-B" panose="02000700000000000000" pitchFamily="50" charset="-128"/>
              </a:rPr>
              <a:t>LISTENING!!</a:t>
            </a:r>
          </a:p>
        </p:txBody>
      </p:sp>
    </p:spTree>
    <p:extLst>
      <p:ext uri="{BB962C8B-B14F-4D97-AF65-F5344CB8AC3E}">
        <p14:creationId xmlns="" xmlns:p14="http://schemas.microsoft.com/office/powerpoint/2010/main" val="21235819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目的</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sp>
        <p:nvSpPr>
          <p:cNvPr id="10" name="內容版面配置區 2"/>
          <p:cNvSpPr>
            <a:spLocks noGrp="1"/>
          </p:cNvSpPr>
          <p:nvPr>
            <p:ph idx="1"/>
          </p:nvPr>
        </p:nvSpPr>
        <p:spPr>
          <a:xfrm>
            <a:off x="838200" y="1666754"/>
            <a:ext cx="10515600" cy="4510209"/>
          </a:xfrm>
          <a:noFill/>
        </p:spPr>
        <p:txBody>
          <a:bodyPr/>
          <a:lstStyle/>
          <a:p>
            <a:endParaRPr lang="en-US" altLang="zh-TW" dirty="0" smtClean="0">
              <a:solidFill>
                <a:schemeClr val="accent1">
                  <a:lumMod val="40000"/>
                  <a:lumOff val="60000"/>
                </a:schemeClr>
              </a:solidFill>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a:t>
            </a:r>
            <a:r>
              <a:rPr lang="zh-TW" altLang="en-US" dirty="0">
                <a:latin typeface="微軟正黑體" pitchFamily="34" charset="-120"/>
                <a:ea typeface="微軟正黑體" pitchFamily="34" charset="-120"/>
              </a:rPr>
              <a:t>凸顯主題樂園的形象並推廣主題</a:t>
            </a:r>
            <a:r>
              <a:rPr lang="zh-TW" altLang="en-US" dirty="0" smtClean="0">
                <a:latin typeface="微軟正黑體" pitchFamily="34" charset="-120"/>
                <a:ea typeface="微軟正黑體" pitchFamily="34" charset="-120"/>
              </a:rPr>
              <a:t>樂園</a:t>
            </a:r>
            <a:endParaRPr lang="en-US" altLang="zh-TW" dirty="0" smtClean="0">
              <a:latin typeface="微軟正黑體" pitchFamily="34" charset="-120"/>
              <a:ea typeface="微軟正黑體" pitchFamily="34" charset="-120"/>
            </a:endParaRPr>
          </a:p>
          <a:p>
            <a:pPr>
              <a:lnSpc>
                <a:spcPts val="3000"/>
              </a:lnSpc>
            </a:pPr>
            <a:endParaRPr lang="en-US" altLang="zh-TW" dirty="0">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a:t>
            </a:r>
            <a:r>
              <a:rPr lang="zh-TW" altLang="en-US" dirty="0">
                <a:latin typeface="微軟正黑體" pitchFamily="34" charset="-120"/>
                <a:ea typeface="微軟正黑體" pitchFamily="34" charset="-120"/>
              </a:rPr>
              <a:t>讓消費者</a:t>
            </a:r>
            <a:r>
              <a:rPr lang="zh-TW" altLang="en-US" dirty="0" smtClean="0">
                <a:latin typeface="微軟正黑體" pitchFamily="34" charset="-120"/>
                <a:ea typeface="微軟正黑體" pitchFamily="34" charset="-120"/>
              </a:rPr>
              <a:t>方便查詢</a:t>
            </a:r>
            <a:r>
              <a:rPr lang="zh-TW" altLang="en-US" dirty="0">
                <a:latin typeface="微軟正黑體" pitchFamily="34" charset="-120"/>
                <a:ea typeface="微軟正黑體" pitchFamily="34" charset="-120"/>
              </a:rPr>
              <a:t>主題樂園的各種</a:t>
            </a:r>
            <a:r>
              <a:rPr lang="zh-TW" altLang="en-US" dirty="0" smtClean="0">
                <a:latin typeface="微軟正黑體" pitchFamily="34" charset="-120"/>
                <a:ea typeface="微軟正黑體" pitchFamily="34" charset="-120"/>
              </a:rPr>
              <a:t>資訊、瞭解</a:t>
            </a:r>
            <a:r>
              <a:rPr lang="zh-TW" altLang="en-US" dirty="0">
                <a:latin typeface="微軟正黑體" pitchFamily="34" charset="-120"/>
                <a:ea typeface="微軟正黑體" pitchFamily="34" charset="-120"/>
              </a:rPr>
              <a:t>主題樂園</a:t>
            </a:r>
            <a:r>
              <a:rPr lang="zh-TW" altLang="en-US" dirty="0" smtClean="0">
                <a:latin typeface="微軟正黑體" pitchFamily="34" charset="-120"/>
                <a:ea typeface="微軟正黑體" pitchFamily="34" charset="-120"/>
              </a:rPr>
              <a:t>特色</a:t>
            </a:r>
            <a:endParaRPr lang="en-US" altLang="zh-TW" dirty="0">
              <a:latin typeface="微軟正黑體" pitchFamily="34" charset="-120"/>
              <a:ea typeface="微軟正黑體" pitchFamily="34" charset="-120"/>
            </a:endParaRPr>
          </a:p>
          <a:p>
            <a:pPr>
              <a:lnSpc>
                <a:spcPts val="3000"/>
              </a:lnSpc>
            </a:pPr>
            <a:endParaRPr lang="en-US" altLang="zh-TW" dirty="0">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為實體樂園帶來更多人潮</a:t>
            </a:r>
            <a:endParaRPr lang="zh-TW" altLang="en-US" dirty="0">
              <a:latin typeface="微軟正黑體" pitchFamily="34" charset="-120"/>
              <a:ea typeface="微軟正黑體" pitchFamily="34" charset="-120"/>
            </a:endParaRPr>
          </a:p>
        </p:txBody>
      </p:sp>
      <p:sp>
        <p:nvSpPr>
          <p:cNvPr id="12" name="流程圖: 決策 11"/>
          <p:cNvSpPr/>
          <p:nvPr/>
        </p:nvSpPr>
        <p:spPr>
          <a:xfrm>
            <a:off x="1088020" y="3231300"/>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決策 12"/>
          <p:cNvSpPr/>
          <p:nvPr/>
        </p:nvSpPr>
        <p:spPr>
          <a:xfrm>
            <a:off x="1088020" y="4265371"/>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決策 13"/>
          <p:cNvSpPr/>
          <p:nvPr/>
        </p:nvSpPr>
        <p:spPr>
          <a:xfrm>
            <a:off x="1088020" y="2197229"/>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Tree>
    <p:extLst>
      <p:ext uri="{BB962C8B-B14F-4D97-AF65-F5344CB8AC3E}">
        <p14:creationId xmlns="" xmlns:p14="http://schemas.microsoft.com/office/powerpoint/2010/main" val="30583028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目標使用者</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sp>
        <p:nvSpPr>
          <p:cNvPr id="3" name="內容版面配置區 2"/>
          <p:cNvSpPr>
            <a:spLocks noGrp="1"/>
          </p:cNvSpPr>
          <p:nvPr>
            <p:ph idx="1"/>
          </p:nvPr>
        </p:nvSpPr>
        <p:spPr/>
        <p:txBody>
          <a:bodyPr/>
          <a:lstStyle/>
          <a:p>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　  潛在客戶：想瞭解樂園資訊者</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　  準客戶：預計造訪樂園者</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　  客戶：遊園中想查詢資訊者</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　  後台</a:t>
            </a:r>
            <a:r>
              <a:rPr lang="zh-TW" altLang="en-US" dirty="0">
                <a:latin typeface="微軟正黑體" pitchFamily="34" charset="-120"/>
                <a:ea typeface="微軟正黑體" pitchFamily="34" charset="-120"/>
              </a:rPr>
              <a:t>管理者</a:t>
            </a:r>
            <a:endParaRPr lang="en-US" altLang="zh-TW" dirty="0">
              <a:latin typeface="微軟正黑體" pitchFamily="34" charset="-120"/>
              <a:ea typeface="微軟正黑體" pitchFamily="34" charset="-120"/>
            </a:endParaRPr>
          </a:p>
        </p:txBody>
      </p:sp>
      <p:sp>
        <p:nvSpPr>
          <p:cNvPr id="4" name="流程圖: 決策 3"/>
          <p:cNvSpPr/>
          <p:nvPr/>
        </p:nvSpPr>
        <p:spPr>
          <a:xfrm>
            <a:off x="1088020" y="2197229"/>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
        <p:nvSpPr>
          <p:cNvPr id="5" name="流程圖: 決策 4"/>
          <p:cNvSpPr/>
          <p:nvPr/>
        </p:nvSpPr>
        <p:spPr>
          <a:xfrm>
            <a:off x="1088019" y="3211761"/>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
        <p:nvSpPr>
          <p:cNvPr id="6" name="流程圖: 決策 5"/>
          <p:cNvSpPr/>
          <p:nvPr/>
        </p:nvSpPr>
        <p:spPr>
          <a:xfrm>
            <a:off x="1088018" y="4253481"/>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
        <p:nvSpPr>
          <p:cNvPr id="7" name="流程圖: 決策 6"/>
          <p:cNvSpPr/>
          <p:nvPr/>
        </p:nvSpPr>
        <p:spPr>
          <a:xfrm>
            <a:off x="1088018" y="5243758"/>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Tree>
    <p:extLst>
      <p:ext uri="{BB962C8B-B14F-4D97-AF65-F5344CB8AC3E}">
        <p14:creationId xmlns="" xmlns:p14="http://schemas.microsoft.com/office/powerpoint/2010/main" val="16112103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內容版面配置區 8"/>
          <p:cNvGraphicFramePr>
            <a:graphicFrameLocks noGrp="1"/>
          </p:cNvGraphicFramePr>
          <p:nvPr>
            <p:ph idx="1"/>
            <p:extLst>
              <p:ext uri="{D42A27DB-BD31-4B8C-83A1-F6EECF244321}">
                <p14:modId xmlns="" xmlns:p14="http://schemas.microsoft.com/office/powerpoint/2010/main" val="2053314425"/>
              </p:ext>
            </p:extLst>
          </p:nvPr>
        </p:nvGraphicFramePr>
        <p:xfrm>
          <a:off x="838200" y="1666874"/>
          <a:ext cx="10515600" cy="5014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前端架構</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cxnSp>
        <p:nvCxnSpPr>
          <p:cNvPr id="16" name="直線接點 15"/>
          <p:cNvCxnSpPr/>
          <p:nvPr/>
        </p:nvCxnSpPr>
        <p:spPr>
          <a:xfrm>
            <a:off x="5557756" y="2673659"/>
            <a:ext cx="4015615" cy="711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3518233" y="2673659"/>
            <a:ext cx="1220744" cy="59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879508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前端功能</a:t>
            </a:r>
            <a:r>
              <a:rPr lang="en-US" altLang="zh-TW" sz="4800" spc="600" dirty="0" smtClean="0">
                <a:solidFill>
                  <a:schemeClr val="accent1">
                    <a:lumMod val="20000"/>
                    <a:lumOff val="80000"/>
                  </a:schemeClr>
                </a:solidFill>
                <a:latin typeface="微軟正黑體" pitchFamily="34" charset="-120"/>
                <a:ea typeface="微軟正黑體" pitchFamily="34" charset="-120"/>
              </a:rPr>
              <a:t>/</a:t>
            </a:r>
            <a:r>
              <a:rPr lang="zh-TW" altLang="en-US" sz="4800" spc="600" dirty="0" smtClean="0">
                <a:solidFill>
                  <a:schemeClr val="accent1">
                    <a:lumMod val="20000"/>
                    <a:lumOff val="80000"/>
                  </a:schemeClr>
                </a:solidFill>
                <a:latin typeface="微軟正黑體" pitchFamily="34" charset="-120"/>
                <a:ea typeface="微軟正黑體" pitchFamily="34" charset="-120"/>
              </a:rPr>
              <a:t>技術 </a:t>
            </a:r>
            <a:r>
              <a:rPr lang="en-US" altLang="zh-TW" sz="4800" spc="600" dirty="0" smtClean="0">
                <a:solidFill>
                  <a:schemeClr val="accent1">
                    <a:lumMod val="20000"/>
                    <a:lumOff val="80000"/>
                  </a:schemeClr>
                </a:solidFill>
                <a:latin typeface="微軟正黑體" pitchFamily="34" charset="-120"/>
                <a:ea typeface="微軟正黑體" pitchFamily="34" charset="-120"/>
              </a:rPr>
              <a:t>- </a:t>
            </a:r>
            <a:r>
              <a:rPr lang="en-US" altLang="zh-TW" sz="4800" b="1" spc="600" dirty="0" smtClean="0">
                <a:solidFill>
                  <a:schemeClr val="accent1">
                    <a:lumMod val="20000"/>
                    <a:lumOff val="80000"/>
                  </a:schemeClr>
                </a:solidFill>
                <a:latin typeface="微軟正黑體" pitchFamily="34" charset="-120"/>
                <a:ea typeface="微軟正黑體" pitchFamily="34" charset="-120"/>
              </a:rPr>
              <a:t>1</a:t>
            </a:r>
            <a:endParaRPr lang="zh-TW" altLang="en-US" sz="4800" b="1" spc="600" dirty="0">
              <a:solidFill>
                <a:schemeClr val="accent1">
                  <a:lumMod val="20000"/>
                  <a:lumOff val="80000"/>
                </a:schemeClr>
              </a:solidFill>
              <a:latin typeface="微軟正黑體" pitchFamily="34" charset="-120"/>
              <a:ea typeface="微軟正黑體" pitchFamily="34" charset="-120"/>
            </a:endParaRPr>
          </a:p>
        </p:txBody>
      </p:sp>
      <p:graphicFrame>
        <p:nvGraphicFramePr>
          <p:cNvPr id="11" name="表格 10"/>
          <p:cNvGraphicFramePr>
            <a:graphicFrameLocks noGrp="1"/>
          </p:cNvGraphicFramePr>
          <p:nvPr>
            <p:extLst>
              <p:ext uri="{D42A27DB-BD31-4B8C-83A1-F6EECF244321}">
                <p14:modId xmlns="" xmlns:p14="http://schemas.microsoft.com/office/powerpoint/2010/main" val="3649545121"/>
              </p:ext>
            </p:extLst>
          </p:nvPr>
        </p:nvGraphicFramePr>
        <p:xfrm>
          <a:off x="943977" y="1328176"/>
          <a:ext cx="10336356" cy="4287048"/>
        </p:xfrm>
        <a:graphic>
          <a:graphicData uri="http://schemas.openxmlformats.org/drawingml/2006/table">
            <a:tbl>
              <a:tblPr firstRow="1" bandRow="1">
                <a:tableStyleId>{073A0DAA-6AF3-43AB-8588-CEC1D06C72B9}</a:tableStyleId>
              </a:tblPr>
              <a:tblGrid>
                <a:gridCol w="734349"/>
                <a:gridCol w="2002922"/>
                <a:gridCol w="4849291"/>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smtClean="0">
                          <a:latin typeface="微軟正黑體" panose="020B0604030504040204" pitchFamily="34" charset="-120"/>
                          <a:ea typeface="微軟正黑體" panose="020B0604030504040204" pitchFamily="34" charset="-120"/>
                        </a:rPr>
                        <a:t>技術</a:t>
                      </a:r>
                      <a:r>
                        <a:rPr lang="en-US" altLang="zh-TW" sz="2000" smtClean="0">
                          <a:latin typeface="微軟正黑體" panose="020B0604030504040204" pitchFamily="34" charset="-120"/>
                          <a:ea typeface="微軟正黑體" panose="020B0604030504040204" pitchFamily="34" charset="-120"/>
                        </a:rPr>
                        <a:t>(</a:t>
                      </a:r>
                      <a:r>
                        <a:rPr lang="zh-TW" altLang="en-US" sz="2000" smtClean="0">
                          <a:latin typeface="微軟正黑體" panose="020B0604030504040204" pitchFamily="34" charset="-120"/>
                          <a:ea typeface="微軟正黑體" panose="020B0604030504040204" pitchFamily="34" charset="-120"/>
                        </a:rPr>
                        <a:t>開發工具</a:t>
                      </a:r>
                      <a:r>
                        <a:rPr lang="en-US" altLang="zh-TW" sz="200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1936513">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0</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800" b="1" smtClean="0">
                          <a:solidFill>
                            <a:schemeClr val="tx1">
                              <a:lumMod val="85000"/>
                              <a:lumOff val="15000"/>
                            </a:schemeClr>
                          </a:solidFill>
                          <a:latin typeface="微軟正黑體" panose="020B0604030504040204" pitchFamily="34" charset="-120"/>
                          <a:ea typeface="微軟正黑體" panose="020B0604030504040204" pitchFamily="34" charset="-120"/>
                        </a:rPr>
                        <a:t>首頁</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登入</a:t>
                      </a:r>
                      <a:r>
                        <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帳號登入</a:t>
                      </a:r>
                      <a:r>
                        <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註冊</a:t>
                      </a:r>
                      <a:endPar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形象宣傳</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園區地圖</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顯示詳細資訊</a:t>
                      </a:r>
                      <a:r>
                        <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燈箱</a:t>
                      </a:r>
                      <a:r>
                        <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，連結到該設施頁面</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劇場簡介</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活動月曆</a:t>
                      </a:r>
                      <a:endParaRPr lang="en-US" altLang="ja-JP"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購票方式解說</a:t>
                      </a:r>
                      <a:endPar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rowSpan="6">
                  <a:txBody>
                    <a:bodyPr/>
                    <a:lstStyle/>
                    <a:p>
                      <a:endParaRPr lang="zh-TW" altLang="en-US" sz="1900" dirty="0"/>
                    </a:p>
                  </a:txBody>
                  <a:tcPr marL="97905" marR="97905" marT="48952" marB="48952" anchor="ctr"/>
                </a:tc>
              </a:tr>
              <a:tr h="173959">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1</a:t>
                      </a:r>
                      <a:endParaRPr lang="zh-TW" altLang="en-US" sz="20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smtClean="0">
                          <a:solidFill>
                            <a:schemeClr val="tx1">
                              <a:lumMod val="85000"/>
                              <a:lumOff val="15000"/>
                            </a:schemeClr>
                          </a:solidFill>
                          <a:latin typeface="微軟正黑體" panose="020B0604030504040204" pitchFamily="34" charset="-120"/>
                          <a:ea typeface="微軟正黑體" panose="020B0604030504040204" pitchFamily="34" charset="-120"/>
                        </a:rPr>
                        <a:t>瀏覽園區地圖</a:t>
                      </a:r>
                      <a:endPar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回到首頁的地圖區塊</a:t>
                      </a:r>
                      <a:endParaRPr lang="zh-TW" altLang="en-US" sz="1600" b="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2</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smtClean="0">
                          <a:solidFill>
                            <a:schemeClr val="tx1">
                              <a:lumMod val="85000"/>
                              <a:lumOff val="15000"/>
                            </a:schemeClr>
                          </a:solidFill>
                          <a:latin typeface="微軟正黑體" panose="020B0604030504040204" pitchFamily="34" charset="-120"/>
                          <a:ea typeface="微軟正黑體" panose="020B0604030504040204" pitchFamily="34" charset="-120"/>
                        </a:rPr>
                        <a:t>進入設施介紹</a:t>
                      </a:r>
                      <a:endPar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endParaRPr lang="zh-TW" altLang="en-US"/>
                    </a:p>
                  </a:txBody>
                  <a:tcPr/>
                </a:tc>
                <a:tc vMerge="1">
                  <a:txBody>
                    <a:bodyPr/>
                    <a:lstStyle/>
                    <a:p>
                      <a:endParaRPr lang="zh-TW" altLang="en-US" sz="1900" dirty="0"/>
                    </a:p>
                  </a:txBody>
                  <a:tcPr marL="97905" marR="97905" marT="48952" marB="48952" anchor="ctr"/>
                </a:tc>
              </a:tr>
              <a:tr h="190086">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smtClean="0">
                          <a:solidFill>
                            <a:schemeClr val="tx1">
                              <a:lumMod val="85000"/>
                              <a:lumOff val="15000"/>
                            </a:schemeClr>
                          </a:solidFill>
                          <a:latin typeface="微軟正黑體" panose="020B0604030504040204" pitchFamily="34" charset="-120"/>
                          <a:ea typeface="微軟正黑體" panose="020B0604030504040204" pitchFamily="34" charset="-120"/>
                        </a:rPr>
                        <a:t>　查看設施介紹</a:t>
                      </a:r>
                      <a:endPar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smtClean="0">
                          <a:solidFill>
                            <a:schemeClr val="tx1">
                              <a:lumMod val="75000"/>
                              <a:lumOff val="25000"/>
                            </a:schemeClr>
                          </a:solidFill>
                          <a:latin typeface="微軟正黑體" panose="020B0604030504040204" pitchFamily="34" charset="-120"/>
                          <a:ea typeface="微軟正黑體" panose="020B0604030504040204" pitchFamily="34" charset="-120"/>
                        </a:rPr>
                        <a:t>瀏覽設施介紹</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37371">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2-2</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smtClean="0">
                          <a:solidFill>
                            <a:schemeClr val="tx1">
                              <a:lumMod val="85000"/>
                              <a:lumOff val="15000"/>
                            </a:schemeClr>
                          </a:solidFill>
                          <a:latin typeface="微軟正黑體" panose="020B0604030504040204" pitchFamily="34" charset="-120"/>
                          <a:ea typeface="微軟正黑體" panose="020B0604030504040204" pitchFamily="34" charset="-120"/>
                        </a:rPr>
                        <a:t>　查看設施動態</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瀏覽各設施人潮動態與設施維修狀態</a:t>
                      </a:r>
                      <a:endPar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37371">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查看評價</a:t>
                      </a:r>
                    </a:p>
                  </a:txBody>
                  <a:tcPr marL="97905" marR="97905" marT="48952" marB="48952"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查看設施評價與平均分數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a:p>
                  </a:txBody>
                  <a:tcPr/>
                </a:tc>
              </a:tr>
            </a:tbl>
          </a:graphicData>
        </a:graphic>
      </p:graphicFrame>
      <p:pic>
        <p:nvPicPr>
          <p:cNvPr id="12" name="圖片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01175" y="1838823"/>
            <a:ext cx="775637" cy="1093848"/>
          </a:xfrm>
          <a:prstGeom prst="rect">
            <a:avLst/>
          </a:prstGeom>
        </p:spPr>
      </p:pic>
      <p:pic>
        <p:nvPicPr>
          <p:cNvPr id="13" name="圖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29829" y="1838823"/>
            <a:ext cx="775637" cy="1093848"/>
          </a:xfrm>
          <a:prstGeom prst="rect">
            <a:avLst/>
          </a:prstGeom>
        </p:spPr>
      </p:pic>
      <p:pic>
        <p:nvPicPr>
          <p:cNvPr id="14" name="圖片 1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520562" y="1838823"/>
            <a:ext cx="775637" cy="1093848"/>
          </a:xfrm>
          <a:prstGeom prst="rect">
            <a:avLst/>
          </a:prstGeom>
        </p:spPr>
      </p:pic>
      <p:pic>
        <p:nvPicPr>
          <p:cNvPr id="15" name="圖片 14"/>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532016" y="3146886"/>
            <a:ext cx="2717609" cy="740540"/>
          </a:xfrm>
          <a:prstGeom prst="rect">
            <a:avLst/>
          </a:prstGeom>
        </p:spPr>
      </p:pic>
      <p:pic>
        <p:nvPicPr>
          <p:cNvPr id="16" name="圖片 15"/>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624429" y="3877055"/>
            <a:ext cx="1014664" cy="1014664"/>
          </a:xfrm>
          <a:prstGeom prst="rect">
            <a:avLst/>
          </a:prstGeom>
        </p:spPr>
      </p:pic>
      <p:pic>
        <p:nvPicPr>
          <p:cNvPr id="17" name="圖片 16"/>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624429" y="4940755"/>
            <a:ext cx="1234292" cy="637718"/>
          </a:xfrm>
          <a:prstGeom prst="rect">
            <a:avLst/>
          </a:prstGeom>
        </p:spPr>
      </p:pic>
      <p:pic>
        <p:nvPicPr>
          <p:cNvPr id="18" name="圖片 17"/>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9691753" y="3955712"/>
            <a:ext cx="1557872" cy="778936"/>
          </a:xfrm>
          <a:prstGeom prst="rect">
            <a:avLst/>
          </a:prstGeom>
        </p:spPr>
      </p:pic>
      <p:pic>
        <p:nvPicPr>
          <p:cNvPr id="19" name="圖片 18"/>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9995860" y="4982410"/>
            <a:ext cx="1180952" cy="637714"/>
          </a:xfrm>
          <a:prstGeom prst="rect">
            <a:avLst/>
          </a:prstGeom>
        </p:spPr>
      </p:pic>
    </p:spTree>
    <p:extLst>
      <p:ext uri="{BB962C8B-B14F-4D97-AF65-F5344CB8AC3E}">
        <p14:creationId xmlns="" xmlns:p14="http://schemas.microsoft.com/office/powerpoint/2010/main" val="1031352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a:solidFill>
                  <a:schemeClr val="accent1">
                    <a:lumMod val="20000"/>
                    <a:lumOff val="80000"/>
                  </a:schemeClr>
                </a:solidFill>
                <a:latin typeface="微軟正黑體" pitchFamily="34" charset="-120"/>
                <a:ea typeface="微軟正黑體" pitchFamily="34" charset="-120"/>
              </a:rPr>
              <a:t>前端功能</a:t>
            </a:r>
            <a:r>
              <a:rPr lang="en-US" altLang="zh-TW" sz="4800" spc="600" dirty="0">
                <a:solidFill>
                  <a:schemeClr val="accent1">
                    <a:lumMod val="20000"/>
                    <a:lumOff val="80000"/>
                  </a:schemeClr>
                </a:solidFill>
                <a:latin typeface="微軟正黑體" pitchFamily="34" charset="-120"/>
                <a:ea typeface="微軟正黑體" pitchFamily="34" charset="-120"/>
              </a:rPr>
              <a:t>/</a:t>
            </a:r>
            <a:r>
              <a:rPr lang="zh-TW" altLang="en-US" sz="4800" spc="600" dirty="0">
                <a:solidFill>
                  <a:schemeClr val="accent1">
                    <a:lumMod val="20000"/>
                    <a:lumOff val="80000"/>
                  </a:schemeClr>
                </a:solidFill>
                <a:latin typeface="微軟正黑體" pitchFamily="34" charset="-120"/>
                <a:ea typeface="微軟正黑體" pitchFamily="34" charset="-120"/>
              </a:rPr>
              <a:t>技術 </a:t>
            </a:r>
            <a:r>
              <a:rPr lang="en-US" altLang="zh-TW" sz="4800" spc="600" dirty="0">
                <a:solidFill>
                  <a:schemeClr val="accent1">
                    <a:lumMod val="20000"/>
                    <a:lumOff val="80000"/>
                  </a:schemeClr>
                </a:solidFill>
                <a:latin typeface="微軟正黑體" pitchFamily="34" charset="-120"/>
                <a:ea typeface="微軟正黑體" pitchFamily="34" charset="-120"/>
              </a:rPr>
              <a:t>- </a:t>
            </a:r>
            <a:r>
              <a:rPr lang="en-US" altLang="zh-TW" sz="4800" b="1" spc="600" dirty="0" smtClean="0">
                <a:solidFill>
                  <a:schemeClr val="accent1">
                    <a:lumMod val="20000"/>
                    <a:lumOff val="80000"/>
                  </a:schemeClr>
                </a:solidFill>
                <a:latin typeface="微軟正黑體" pitchFamily="34" charset="-120"/>
                <a:ea typeface="微軟正黑體" pitchFamily="34" charset="-120"/>
              </a:rPr>
              <a:t>2</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graphicFrame>
        <p:nvGraphicFramePr>
          <p:cNvPr id="4" name="表格 3"/>
          <p:cNvGraphicFramePr>
            <a:graphicFrameLocks noGrp="1"/>
          </p:cNvGraphicFramePr>
          <p:nvPr>
            <p:extLst>
              <p:ext uri="{D42A27DB-BD31-4B8C-83A1-F6EECF244321}">
                <p14:modId xmlns="" xmlns:p14="http://schemas.microsoft.com/office/powerpoint/2010/main" val="2598625690"/>
              </p:ext>
            </p:extLst>
          </p:nvPr>
        </p:nvGraphicFramePr>
        <p:xfrm>
          <a:off x="943977" y="1328176"/>
          <a:ext cx="10336357" cy="5116099"/>
        </p:xfrm>
        <a:graphic>
          <a:graphicData uri="http://schemas.openxmlformats.org/drawingml/2006/table">
            <a:tbl>
              <a:tblPr firstRow="1" bandRow="1">
                <a:tableStyleId>{073A0DAA-6AF3-43AB-8588-CEC1D06C72B9}</a:tableStyleId>
              </a:tblPr>
              <a:tblGrid>
                <a:gridCol w="734349"/>
                <a:gridCol w="1778485"/>
                <a:gridCol w="5073729"/>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技術</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開發工具</a:t>
                      </a:r>
                      <a:r>
                        <a:rPr lang="en-US" altLang="zh-TW" sz="2000" dirty="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177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a:t>
                      </a:r>
                      <a:endParaRPr lang="zh-TW" altLang="en-US"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algn="l"/>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進入劇場介紹</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endParaRPr lang="zh-TW" altLang="en-US"/>
                    </a:p>
                  </a:txBody>
                  <a:tcPr/>
                </a:tc>
                <a:tc rowSpan="12">
                  <a:txBody>
                    <a:bodyPr/>
                    <a:lstStyle/>
                    <a:p>
                      <a:endParaRPr lang="zh-TW" altLang="en-US" sz="1900" dirty="0"/>
                    </a:p>
                  </a:txBody>
                  <a:tcPr marL="97905" marR="97905" marT="48952" marB="48952" anchor="ctr"/>
                </a:tc>
              </a:tr>
              <a:tr h="177433">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3-1</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latin typeface="微軟正黑體" panose="020B0604030504040204" pitchFamily="34" charset="-120"/>
                          <a:ea typeface="微軟正黑體" panose="020B0604030504040204" pitchFamily="34" charset="-120"/>
                        </a:rPr>
                        <a:t>　查看劇場介紹</a:t>
                      </a:r>
                      <a:endParaRPr lang="en-US" altLang="zh-TW" sz="1600" b="1" dirty="0" smtClean="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顯示劇場簡介</a:t>
                      </a: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3-2</a:t>
                      </a:r>
                      <a:endParaRPr lang="zh-TW" altLang="en-US"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查看劇場場次</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dirty="0" smtClean="0">
                          <a:latin typeface="微軟正黑體" panose="020B0604030504040204" pitchFamily="34" charset="-120"/>
                          <a:ea typeface="微軟正黑體" panose="020B0604030504040204" pitchFamily="34" charset="-120"/>
                        </a:rPr>
                        <a:t>顯示劇場場次</a:t>
                      </a:r>
                      <a:endParaRPr lang="zh-TW" altLang="en-US" sz="1600" dirty="0">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68643">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選購劇場票券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dirty="0" smtClean="0">
                          <a:latin typeface="微軟正黑體" panose="020B0604030504040204" pitchFamily="34" charset="-120"/>
                          <a:ea typeface="微軟正黑體" panose="020B0604030504040204" pitchFamily="34" charset="-120"/>
                        </a:rPr>
                        <a:t>可選擇場次</a:t>
                      </a:r>
                      <a:r>
                        <a:rPr lang="zh-TW" altLang="en-US" sz="1600" dirty="0" smtClean="0">
                          <a:latin typeface="微軟正黑體" panose="020B0604030504040204" pitchFamily="34" charset="-120"/>
                          <a:ea typeface="微軟正黑體" panose="020B0604030504040204" pitchFamily="34" charset="-120"/>
                        </a:rPr>
                        <a:t>、票券數量</a:t>
                      </a:r>
                      <a:endParaRPr lang="zh-TW" altLang="en-US" sz="1600" dirty="0">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77433">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algn="l"/>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活動查詢</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pPr marL="0" marR="0" lvl="0" indent="0" algn="l" defTabSz="914400" rtl="0" eaLnBrk="1" fontAlgn="auto" latinLnBrk="0" hangingPunct="1">
                        <a:lnSpc>
                          <a:spcPts val="2200"/>
                        </a:lnSpc>
                        <a:spcBef>
                          <a:spcPts val="0"/>
                        </a:spcBef>
                        <a:spcAft>
                          <a:spcPts val="0"/>
                        </a:spcAft>
                        <a:buClrTx/>
                        <a:buSzTx/>
                        <a:buFontTx/>
                        <a:buNone/>
                        <a:tabLst/>
                        <a:defRPr/>
                      </a:pPr>
                      <a:endPar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4-1</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查詢活動月曆</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以月曆方式呈現查詢畫面，點選月曆上特定日期後顯示該日期之活動訊息</a:t>
                      </a: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4-2</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月曆模式</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月曆切換開園時間、劇場、維修、活動顯示模式</a:t>
                      </a:r>
                    </a:p>
                  </a:txBody>
                  <a:tcPr marL="97905" marR="97905" marT="48952" marB="48952" anchor="ctr"/>
                </a:tc>
                <a:tc vMerge="1">
                  <a:txBody>
                    <a:bodyPr/>
                    <a:lstStyle/>
                    <a:p>
                      <a:endParaRPr lang="zh-TW" altLang="en-US"/>
                    </a:p>
                  </a:txBody>
                  <a:tcPr/>
                </a:tc>
              </a:tr>
              <a:tr h="0">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5</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設施票券選購</a:t>
                      </a:r>
                    </a:p>
                  </a:txBody>
                  <a:tcPr marL="97905" marR="97905" marT="48952" marB="48952" anchor="ctr"/>
                </a:tc>
                <a:tc hMerge="1">
                  <a:txBody>
                    <a:bodyPr/>
                    <a:lstStyle/>
                    <a:p>
                      <a:endParaRPr lang="zh-TW" altLang="en-US" dirty="0"/>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5-1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選購設施票券</a:t>
                      </a:r>
                    </a:p>
                  </a:txBody>
                  <a:tcPr marL="97905" marR="97905" marT="48952" marB="48952"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可選購各設施票券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6</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加入購物車</a:t>
                      </a:r>
                    </a:p>
                  </a:txBody>
                  <a:tcPr marL="97905" marR="97905" marT="48952" marB="48952" anchor="ctr"/>
                </a:tc>
                <a:tc hMerge="1">
                  <a:txBody>
                    <a:bodyPr/>
                    <a:lstStyle/>
                    <a:p>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6-1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確認購買</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可刪除或修改數量、計算扣除積分後價格、商品下單</a:t>
                      </a:r>
                    </a:p>
                  </a:txBody>
                  <a:tcPr marL="97905" marR="97905" marT="48952" marB="48952" anchor="ctr"/>
                </a:tc>
                <a:tc vMerge="1">
                  <a:txBody>
                    <a:bodyPr/>
                    <a:lstStyle/>
                    <a:p>
                      <a:endParaRPr lang="zh-TW" altLang="en-US" sz="1900" dirty="0"/>
                    </a:p>
                  </a:txBody>
                  <a:tcPr marL="97905" marR="97905" marT="48952" marB="48952" anchor="ctr"/>
                </a:tc>
              </a:tr>
              <a:tr h="466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7</a:t>
                      </a:r>
                      <a:endParaRPr lang="zh-TW" altLang="en-US"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進入諮詢專區</a:t>
                      </a:r>
                      <a:endPar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可向線上客服機器人詢問樂園各方面資訊</a:t>
                      </a:r>
                      <a:endPar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a:p>
                  </a:txBody>
                  <a:tcPr/>
                </a:tc>
              </a:tr>
            </a:tbl>
          </a:graphicData>
        </a:graphic>
      </p:graphicFrame>
      <p:pic>
        <p:nvPicPr>
          <p:cNvPr id="5" name="圖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01175" y="1993164"/>
            <a:ext cx="775637" cy="1093848"/>
          </a:xfrm>
          <a:prstGeom prst="rect">
            <a:avLst/>
          </a:prstGeom>
        </p:spPr>
      </p:pic>
      <p:pic>
        <p:nvPicPr>
          <p:cNvPr id="6" name="圖片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29829" y="1993164"/>
            <a:ext cx="775637" cy="1093848"/>
          </a:xfrm>
          <a:prstGeom prst="rect">
            <a:avLst/>
          </a:prstGeom>
        </p:spPr>
      </p:pic>
      <p:pic>
        <p:nvPicPr>
          <p:cNvPr id="7" name="圖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520562" y="1993164"/>
            <a:ext cx="775637" cy="1093848"/>
          </a:xfrm>
          <a:prstGeom prst="rect">
            <a:avLst/>
          </a:prstGeom>
        </p:spPr>
      </p:pic>
      <p:pic>
        <p:nvPicPr>
          <p:cNvPr id="8" name="圖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532016" y="3455136"/>
            <a:ext cx="2717609" cy="740540"/>
          </a:xfrm>
          <a:prstGeom prst="rect">
            <a:avLst/>
          </a:prstGeom>
        </p:spPr>
      </p:pic>
      <p:pic>
        <p:nvPicPr>
          <p:cNvPr id="9" name="圖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624429" y="4233430"/>
            <a:ext cx="1014664" cy="1014664"/>
          </a:xfrm>
          <a:prstGeom prst="rect">
            <a:avLst/>
          </a:prstGeom>
        </p:spPr>
      </p:pic>
      <p:pic>
        <p:nvPicPr>
          <p:cNvPr id="10" name="圖片 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624429" y="5354880"/>
            <a:ext cx="1234292" cy="637718"/>
          </a:xfrm>
          <a:prstGeom prst="rect">
            <a:avLst/>
          </a:prstGeom>
        </p:spPr>
      </p:pic>
      <p:pic>
        <p:nvPicPr>
          <p:cNvPr id="11" name="圖片 10"/>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9691753" y="4302462"/>
            <a:ext cx="1557872" cy="778936"/>
          </a:xfrm>
          <a:prstGeom prst="rect">
            <a:avLst/>
          </a:prstGeom>
        </p:spPr>
      </p:pic>
      <p:pic>
        <p:nvPicPr>
          <p:cNvPr id="12" name="圖片 11"/>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9995860" y="5415785"/>
            <a:ext cx="1180952" cy="637714"/>
          </a:xfrm>
          <a:prstGeom prst="rect">
            <a:avLst/>
          </a:prstGeom>
        </p:spPr>
      </p:pic>
    </p:spTree>
    <p:extLst>
      <p:ext uri="{BB962C8B-B14F-4D97-AF65-F5344CB8AC3E}">
        <p14:creationId xmlns="" xmlns:p14="http://schemas.microsoft.com/office/powerpoint/2010/main" val="2663373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a:solidFill>
                  <a:schemeClr val="accent1">
                    <a:lumMod val="20000"/>
                    <a:lumOff val="80000"/>
                  </a:schemeClr>
                </a:solidFill>
                <a:latin typeface="微軟正黑體" pitchFamily="34" charset="-120"/>
                <a:ea typeface="微軟正黑體" pitchFamily="34" charset="-120"/>
              </a:rPr>
              <a:t>前端功能</a:t>
            </a:r>
            <a:r>
              <a:rPr lang="en-US" altLang="zh-TW" sz="4800" spc="600" dirty="0">
                <a:solidFill>
                  <a:schemeClr val="accent1">
                    <a:lumMod val="20000"/>
                    <a:lumOff val="80000"/>
                  </a:schemeClr>
                </a:solidFill>
                <a:latin typeface="微軟正黑體" pitchFamily="34" charset="-120"/>
                <a:ea typeface="微軟正黑體" pitchFamily="34" charset="-120"/>
              </a:rPr>
              <a:t>/</a:t>
            </a:r>
            <a:r>
              <a:rPr lang="zh-TW" altLang="en-US" sz="4800" spc="600" dirty="0">
                <a:solidFill>
                  <a:schemeClr val="accent1">
                    <a:lumMod val="20000"/>
                    <a:lumOff val="80000"/>
                  </a:schemeClr>
                </a:solidFill>
                <a:latin typeface="微軟正黑體" pitchFamily="34" charset="-120"/>
                <a:ea typeface="微軟正黑體" pitchFamily="34" charset="-120"/>
              </a:rPr>
              <a:t>技術 </a:t>
            </a:r>
            <a:r>
              <a:rPr lang="en-US" altLang="zh-TW" sz="4800" spc="600" dirty="0">
                <a:solidFill>
                  <a:schemeClr val="accent1">
                    <a:lumMod val="20000"/>
                    <a:lumOff val="80000"/>
                  </a:schemeClr>
                </a:solidFill>
                <a:latin typeface="微軟正黑體" pitchFamily="34" charset="-120"/>
                <a:ea typeface="微軟正黑體" pitchFamily="34" charset="-120"/>
              </a:rPr>
              <a:t>- </a:t>
            </a:r>
            <a:r>
              <a:rPr lang="en-US" altLang="zh-TW" sz="4800" spc="600" dirty="0" smtClean="0">
                <a:solidFill>
                  <a:schemeClr val="accent1">
                    <a:lumMod val="20000"/>
                    <a:lumOff val="80000"/>
                  </a:schemeClr>
                </a:solidFill>
                <a:latin typeface="微軟正黑體" pitchFamily="34" charset="-120"/>
                <a:ea typeface="微軟正黑體" pitchFamily="34" charset="-120"/>
              </a:rPr>
              <a:t>3</a:t>
            </a:r>
            <a:endParaRPr lang="zh-TW" altLang="en-US" sz="4800" spc="600" dirty="0">
              <a:latin typeface="微軟正黑體" pitchFamily="34" charset="-120"/>
              <a:ea typeface="微軟正黑體" pitchFamily="34" charset="-120"/>
            </a:endParaRPr>
          </a:p>
        </p:txBody>
      </p:sp>
      <p:graphicFrame>
        <p:nvGraphicFramePr>
          <p:cNvPr id="4" name="表格 3"/>
          <p:cNvGraphicFramePr>
            <a:graphicFrameLocks noGrp="1"/>
          </p:cNvGraphicFramePr>
          <p:nvPr>
            <p:extLst>
              <p:ext uri="{D42A27DB-BD31-4B8C-83A1-F6EECF244321}">
                <p14:modId xmlns="" xmlns:p14="http://schemas.microsoft.com/office/powerpoint/2010/main" val="1283815673"/>
              </p:ext>
            </p:extLst>
          </p:nvPr>
        </p:nvGraphicFramePr>
        <p:xfrm>
          <a:off x="943977" y="1328176"/>
          <a:ext cx="10388669" cy="3113195"/>
        </p:xfrm>
        <a:graphic>
          <a:graphicData uri="http://schemas.openxmlformats.org/drawingml/2006/table">
            <a:tbl>
              <a:tblPr firstRow="1" bandRow="1">
                <a:tableStyleId>{073A0DAA-6AF3-43AB-8588-CEC1D06C72B9}</a:tableStyleId>
              </a:tblPr>
              <a:tblGrid>
                <a:gridCol w="734349"/>
                <a:gridCol w="2025095"/>
                <a:gridCol w="4879431"/>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技術</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開發工具</a:t>
                      </a:r>
                      <a:r>
                        <a:rPr lang="en-US" altLang="zh-TW" sz="2000" dirty="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508467">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瀏覽會員專區</a:t>
                      </a:r>
                    </a:p>
                  </a:txBody>
                  <a:tcPr marL="97905" marR="97905" marT="48952" marB="48952" anchor="ctr"/>
                </a:tc>
                <a:tc hMerge="1">
                  <a:txBody>
                    <a:bodyPr/>
                    <a:lstStyle/>
                    <a:p>
                      <a:endParaRPr lang="zh-TW" altLang="en-US"/>
                    </a:p>
                  </a:txBody>
                  <a:tcPr/>
                </a:tc>
                <a:tc rowSpan="5">
                  <a:txBody>
                    <a:bodyPr/>
                    <a:lstStyle/>
                    <a:p>
                      <a:endParaRPr lang="zh-TW" altLang="en-US" sz="1900" dirty="0"/>
                    </a:p>
                  </a:txBody>
                  <a:tcPr marL="97905" marR="97905" marT="48952" marB="48952" anchor="ctr"/>
                </a:tc>
              </a:tr>
              <a:tr h="485192">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查看個人資料</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顯示會員資料</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61582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8-2</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查看設施票券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查看會員訂單紀錄</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設施</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顯示購買過的票</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578498">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查看劇場票券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查看會員訂單紀錄</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劇場</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 ，可</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顯示購買過的票</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券</a:t>
                      </a:r>
                    </a:p>
                  </a:txBody>
                  <a:tcPr anchor="ctr"/>
                </a:tc>
                <a:tc vMerge="1">
                  <a:txBody>
                    <a:bodyPr/>
                    <a:lstStyle/>
                    <a:p>
                      <a:endParaRPr lang="zh-TW" altLang="en-US" sz="1900" dirty="0"/>
                    </a:p>
                  </a:txBody>
                  <a:tcPr marL="97905" marR="97905" marT="48952" marB="48952" anchor="ctr"/>
                </a:tc>
              </a:tr>
              <a:tr h="522514">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8-4</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對設施評分</a:t>
                      </a:r>
                      <a:r>
                        <a:rPr lang="en-US" altLang="zh-TW"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評價</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針對有購票紀錄的設施進行評分</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評價</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bl>
          </a:graphicData>
        </a:graphic>
      </p:graphicFrame>
      <p:pic>
        <p:nvPicPr>
          <p:cNvPr id="5" name="圖片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454036" y="1838131"/>
            <a:ext cx="582817" cy="821922"/>
          </a:xfrm>
          <a:prstGeom prst="rect">
            <a:avLst/>
          </a:prstGeom>
        </p:spPr>
      </p:pic>
      <p:pic>
        <p:nvPicPr>
          <p:cNvPr id="6" name="圖片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82690" y="1838131"/>
            <a:ext cx="582817" cy="821922"/>
          </a:xfrm>
          <a:prstGeom prst="rect">
            <a:avLst/>
          </a:prstGeom>
        </p:spPr>
      </p:pic>
      <p:pic>
        <p:nvPicPr>
          <p:cNvPr id="7" name="圖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9573423" y="1838131"/>
            <a:ext cx="582817" cy="821922"/>
          </a:xfrm>
          <a:prstGeom prst="rect">
            <a:avLst/>
          </a:prstGeom>
        </p:spPr>
      </p:pic>
      <p:pic>
        <p:nvPicPr>
          <p:cNvPr id="8" name="圖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682690" y="2831430"/>
            <a:ext cx="1757916" cy="479027"/>
          </a:xfrm>
          <a:prstGeom prst="rect">
            <a:avLst/>
          </a:prstGeom>
        </p:spPr>
      </p:pic>
      <p:pic>
        <p:nvPicPr>
          <p:cNvPr id="9" name="圖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8678857" y="3275270"/>
            <a:ext cx="762423" cy="762423"/>
          </a:xfrm>
          <a:prstGeom prst="rect">
            <a:avLst/>
          </a:prstGeom>
        </p:spPr>
      </p:pic>
      <p:pic>
        <p:nvPicPr>
          <p:cNvPr id="10" name="圖片 9"/>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8892511" y="3689503"/>
            <a:ext cx="1067538" cy="551562"/>
          </a:xfrm>
          <a:prstGeom prst="rect">
            <a:avLst/>
          </a:prstGeom>
        </p:spPr>
      </p:pic>
      <p:pic>
        <p:nvPicPr>
          <p:cNvPr id="11" name="圖片 10"/>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0065008" y="3434499"/>
            <a:ext cx="1170592" cy="585296"/>
          </a:xfrm>
          <a:prstGeom prst="rect">
            <a:avLst/>
          </a:prstGeom>
        </p:spPr>
      </p:pic>
      <p:pic>
        <p:nvPicPr>
          <p:cNvPr id="12" name="圖片 11"/>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10381183" y="2831430"/>
            <a:ext cx="887372" cy="479181"/>
          </a:xfrm>
          <a:prstGeom prst="rect">
            <a:avLst/>
          </a:prstGeom>
        </p:spPr>
      </p:pic>
    </p:spTree>
    <p:extLst>
      <p:ext uri="{BB962C8B-B14F-4D97-AF65-F5344CB8AC3E}">
        <p14:creationId xmlns="" xmlns:p14="http://schemas.microsoft.com/office/powerpoint/2010/main" val="8899305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8"/>
          <p:cNvGraphicFramePr>
            <a:graphicFrameLocks noGrp="1"/>
          </p:cNvGraphicFramePr>
          <p:nvPr>
            <p:ph idx="1"/>
            <p:extLst>
              <p:ext uri="{D42A27DB-BD31-4B8C-83A1-F6EECF244321}">
                <p14:modId xmlns="" xmlns:p14="http://schemas.microsoft.com/office/powerpoint/2010/main" val="1715101829"/>
              </p:ext>
            </p:extLst>
          </p:nvPr>
        </p:nvGraphicFramePr>
        <p:xfrm>
          <a:off x="380247" y="1064871"/>
          <a:ext cx="11488846" cy="5497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latin typeface="微軟正黑體" pitchFamily="34" charset="-120"/>
                <a:ea typeface="微軟正黑體" pitchFamily="34" charset="-120"/>
              </a:rPr>
              <a:t>後端架構</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cxnSp>
        <p:nvCxnSpPr>
          <p:cNvPr id="6" name="直線接點 5"/>
          <p:cNvCxnSpPr/>
          <p:nvPr/>
        </p:nvCxnSpPr>
        <p:spPr>
          <a:xfrm flipV="1">
            <a:off x="6440873" y="2363633"/>
            <a:ext cx="556275" cy="16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77916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2861</TotalTime>
  <Words>929</Words>
  <Application>Microsoft Office PowerPoint</Application>
  <PresentationFormat>自訂</PresentationFormat>
  <Paragraphs>409</Paragraphs>
  <Slides>22</Slides>
  <Notes>0</Notes>
  <HiddenSlides>0</HiddenSlides>
  <MMClips>0</MMClips>
  <ScaleCrop>false</ScaleCrop>
  <HeadingPairs>
    <vt:vector size="4" baseType="variant">
      <vt:variant>
        <vt:lpstr>佈景主題</vt:lpstr>
      </vt:variant>
      <vt:variant>
        <vt:i4>3</vt:i4>
      </vt:variant>
      <vt:variant>
        <vt:lpstr>投影片標題</vt:lpstr>
      </vt:variant>
      <vt:variant>
        <vt:i4>22</vt:i4>
      </vt:variant>
    </vt:vector>
  </HeadingPairs>
  <TitlesOfParts>
    <vt:vector size="25" baseType="lpstr">
      <vt:lpstr>Office 佈景主題</vt:lpstr>
      <vt:lpstr>自訂設計</vt:lpstr>
      <vt:lpstr>1_自訂設計</vt:lpstr>
      <vt:lpstr>投影片 1</vt:lpstr>
      <vt:lpstr>緣起</vt:lpstr>
      <vt:lpstr>目的</vt:lpstr>
      <vt:lpstr>目標使用者</vt:lpstr>
      <vt:lpstr>前端架構</vt:lpstr>
      <vt:lpstr>前端功能/技術 - 1</vt:lpstr>
      <vt:lpstr>前端功能/技術 - 2</vt:lpstr>
      <vt:lpstr>前端功能/技術 - 3</vt:lpstr>
      <vt:lpstr>後端架構</vt:lpstr>
      <vt:lpstr>後端功能/技術 - 1</vt:lpstr>
      <vt:lpstr>後端功能/技術 - 2</vt:lpstr>
      <vt:lpstr>業務流程圖-設施票券</vt:lpstr>
      <vt:lpstr>業務流程圖-劇場票券</vt:lpstr>
      <vt:lpstr>前端 - 使用案例圖</vt:lpstr>
      <vt:lpstr>後端 - 使用案例圖</vt:lpstr>
      <vt:lpstr>ＥＲ－ＭＯＤＥＬ</vt:lpstr>
      <vt:lpstr>人力分工</vt:lpstr>
      <vt:lpstr>人力分工</vt:lpstr>
      <vt:lpstr>人力分工 – 前端</vt:lpstr>
      <vt:lpstr>人力分工 – 前端</vt:lpstr>
      <vt:lpstr>人力分工 – 後端</vt:lpstr>
      <vt:lpstr>投影片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Manna</cp:lastModifiedBy>
  <cp:revision>1188</cp:revision>
  <dcterms:created xsi:type="dcterms:W3CDTF">2017-11-25T06:47:29Z</dcterms:created>
  <dcterms:modified xsi:type="dcterms:W3CDTF">2018-01-25T10:57:44Z</dcterms:modified>
</cp:coreProperties>
</file>